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63" r:id="rId6"/>
    <p:sldId id="262" r:id="rId7"/>
    <p:sldId id="261" r:id="rId8"/>
    <p:sldId id="260" r:id="rId9"/>
    <p:sldId id="259" r:id="rId10"/>
    <p:sldId id="269" r:id="rId11"/>
    <p:sldId id="268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9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9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7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7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7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0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1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6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1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5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1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C6E1-813F-422D-A9C9-9BC4FFE649F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1643-F3C5-4F14-A8EF-9D18DA6FC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392" y="1661746"/>
            <a:ext cx="4518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0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61" y="1567023"/>
            <a:ext cx="10166558" cy="3541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1239" y="3325483"/>
            <a:ext cx="3357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+ 6 = 13 (см)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5062" y="396526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5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92" y="2101362"/>
            <a:ext cx="10641197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2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6630" y="1912479"/>
            <a:ext cx="5328138" cy="20179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F0"/>
                </a:solidFill>
              </a:rPr>
              <a:t>Молодцы!</a:t>
            </a:r>
            <a:endParaRPr lang="ru-RU" sz="5400" b="1" dirty="0">
              <a:ln/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8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33" y="190905"/>
            <a:ext cx="9733333" cy="6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9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333" y="257571"/>
            <a:ext cx="8133333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1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24" y="821184"/>
            <a:ext cx="9561905" cy="3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2" y="680536"/>
            <a:ext cx="11990476" cy="3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2" y="209924"/>
            <a:ext cx="11990476" cy="5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9" y="329000"/>
            <a:ext cx="11152381" cy="6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3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76" y="329000"/>
            <a:ext cx="11019047" cy="6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1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61" y="1567023"/>
            <a:ext cx="10166558" cy="35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8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</Words>
  <Application>Microsoft Office PowerPoint</Application>
  <PresentationFormat>Широкоэкранный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10</cp:revision>
  <dcterms:created xsi:type="dcterms:W3CDTF">2023-12-02T16:55:00Z</dcterms:created>
  <dcterms:modified xsi:type="dcterms:W3CDTF">2023-12-02T17:36:40Z</dcterms:modified>
</cp:coreProperties>
</file>