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5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6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9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5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6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6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0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8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0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5F89-B874-4AAF-AAD6-78424AFDEF02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D4C0-B79B-4946-AE5D-EF4D11C55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69040"/>
              </p:ext>
            </p:extLst>
          </p:nvPr>
        </p:nvGraphicFramePr>
        <p:xfrm>
          <a:off x="663222" y="730556"/>
          <a:ext cx="10515600" cy="10058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3051949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Урок окружающего мира</a:t>
                      </a:r>
                      <a:endParaRPr lang="ru-RU" sz="6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84442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03" y="2664069"/>
            <a:ext cx="4016038" cy="31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97" y="802250"/>
            <a:ext cx="9276190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7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44" y="198004"/>
            <a:ext cx="6806863" cy="63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5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730" y="1345104"/>
            <a:ext cx="961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</a:rPr>
              <a:t>Тема урока </a:t>
            </a:r>
            <a:endParaRPr lang="ru-RU" sz="6000" dirty="0" smtClean="0">
              <a:effectLst/>
            </a:endParaRPr>
          </a:p>
          <a:p>
            <a:pPr algn="ctr"/>
            <a:r>
              <a:rPr lang="ru-RU" sz="8000" b="1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</a:rPr>
              <a:t>«Здоровая пища»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3312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09" y="540727"/>
            <a:ext cx="8129383" cy="60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2991" y="461665"/>
            <a:ext cx="19977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</a:rPr>
              <a:t>Белки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11" y="461665"/>
            <a:ext cx="3933333" cy="34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910" y="3996956"/>
            <a:ext cx="2114286" cy="1923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276" y="1033093"/>
            <a:ext cx="3542857" cy="225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276" y="3861665"/>
            <a:ext cx="4000000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208" y="1801533"/>
            <a:ext cx="3200000" cy="33428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64" y="543846"/>
            <a:ext cx="2123810" cy="3009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305" y="831382"/>
            <a:ext cx="2276190" cy="2276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342" y="3724395"/>
            <a:ext cx="2752381" cy="155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301" y="3724395"/>
            <a:ext cx="2123810" cy="19238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81163" y="369717"/>
            <a:ext cx="2012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</a:rPr>
              <a:t>Жиры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05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33" y="1622691"/>
            <a:ext cx="4323809" cy="22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19" y="416335"/>
            <a:ext cx="3523809" cy="2666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549" y="3649094"/>
            <a:ext cx="3673934" cy="2026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927" y="4009294"/>
            <a:ext cx="3405504" cy="1978268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31" y="416335"/>
            <a:ext cx="3371429" cy="22666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67134" y="359916"/>
            <a:ext cx="30616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9600"/>
                </a:solidFill>
                <a:effectLst/>
                <a:latin typeface="Calibri" panose="020F0502020204030204" pitchFamily="34" charset="0"/>
              </a:rPr>
              <a:t>Углеводы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1851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" y="175514"/>
            <a:ext cx="11428571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6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48" t="3327" r="2735" b="4097"/>
          <a:stretch/>
        </p:blipFill>
        <p:spPr>
          <a:xfrm>
            <a:off x="3209191" y="167054"/>
            <a:ext cx="5706208" cy="3174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400"/>
          <a:stretch/>
        </p:blipFill>
        <p:spPr>
          <a:xfrm>
            <a:off x="3993515" y="3341077"/>
            <a:ext cx="4137559" cy="31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828" y="1008790"/>
            <a:ext cx="9276190" cy="3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73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14</cp:revision>
  <dcterms:created xsi:type="dcterms:W3CDTF">2023-12-02T15:18:21Z</dcterms:created>
  <dcterms:modified xsi:type="dcterms:W3CDTF">2023-12-02T15:41:06Z</dcterms:modified>
</cp:coreProperties>
</file>