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74" r:id="rId3"/>
    <p:sldId id="276" r:id="rId4"/>
    <p:sldId id="289" r:id="rId5"/>
    <p:sldId id="290" r:id="rId6"/>
    <p:sldId id="299" r:id="rId7"/>
    <p:sldId id="277" r:id="rId8"/>
    <p:sldId id="296" r:id="rId9"/>
    <p:sldId id="285" r:id="rId10"/>
    <p:sldId id="30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050"/>
    <a:srgbClr val="84B751"/>
    <a:srgbClr val="97B953"/>
    <a:srgbClr val="00823B"/>
    <a:srgbClr val="3E22E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9BCC-FC2D-467E-B214-88F77B52151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F00B-D419-4352-A098-FFA6E970C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9BCC-FC2D-467E-B214-88F77B52151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F00B-D419-4352-A098-FFA6E970C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9BCC-FC2D-467E-B214-88F77B52151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F00B-D419-4352-A098-FFA6E970C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9BCC-FC2D-467E-B214-88F77B52151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F00B-D419-4352-A098-FFA6E970C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9BCC-FC2D-467E-B214-88F77B52151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F00B-D419-4352-A098-FFA6E970C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9BCC-FC2D-467E-B214-88F77B52151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F00B-D419-4352-A098-FFA6E970C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9BCC-FC2D-467E-B214-88F77B52151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F00B-D419-4352-A098-FFA6E970C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9BCC-FC2D-467E-B214-88F77B52151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F00B-D419-4352-A098-FFA6E970C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9BCC-FC2D-467E-B214-88F77B52151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F00B-D419-4352-A098-FFA6E970C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9BCC-FC2D-467E-B214-88F77B52151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F00B-D419-4352-A098-FFA6E970C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9BCC-FC2D-467E-B214-88F77B52151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F00B-D419-4352-A098-FFA6E970C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F89BCC-FC2D-467E-B214-88F77B52151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52F00B-D419-4352-A098-FFA6E970C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2958"/>
            <a:ext cx="8568952" cy="65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29309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учитель немецкого языка МОУ </a:t>
            </a:r>
            <a:r>
              <a:rPr lang="ru-RU" dirty="0" err="1" smtClean="0"/>
              <a:t>Любимская</a:t>
            </a:r>
            <a:r>
              <a:rPr lang="ru-RU" dirty="0" smtClean="0"/>
              <a:t> ООШ им. В.Ю. Орлова ,</a:t>
            </a:r>
            <a:r>
              <a:rPr lang="ru-RU" dirty="0" err="1" smtClean="0"/>
              <a:t>Заварина</a:t>
            </a:r>
            <a:r>
              <a:rPr lang="ru-RU" dirty="0" smtClean="0"/>
              <a:t> Н.В.,</a:t>
            </a:r>
          </a:p>
          <a:p>
            <a:r>
              <a:rPr lang="ru-RU" dirty="0" smtClean="0"/>
              <a:t>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07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2574"/>
            <a:ext cx="6198538" cy="4029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656886" cy="2656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9177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131050"/>
                </a:solidFill>
                <a:latin typeface="Calibri" panose="020F0502020204030204" pitchFamily="34" charset="0"/>
              </a:rPr>
              <a:t>«</a:t>
            </a:r>
            <a:r>
              <a:rPr lang="en-US" sz="5400" b="1" dirty="0" smtClean="0">
                <a:solidFill>
                  <a:srgbClr val="131050"/>
                </a:solidFill>
                <a:latin typeface="Calibri" panose="020F0502020204030204" pitchFamily="34" charset="0"/>
              </a:rPr>
              <a:t>Die </a:t>
            </a:r>
            <a:r>
              <a:rPr lang="en-US" sz="5400" b="1" dirty="0" err="1" smtClean="0">
                <a:solidFill>
                  <a:srgbClr val="131050"/>
                </a:solidFill>
                <a:latin typeface="Calibri" panose="020F0502020204030204" pitchFamily="34" charset="0"/>
              </a:rPr>
              <a:t>Familie</a:t>
            </a:r>
            <a:r>
              <a:rPr lang="ru-RU" sz="5400" b="1" dirty="0" smtClean="0">
                <a:solidFill>
                  <a:srgbClr val="131050"/>
                </a:solidFill>
                <a:latin typeface="Calibri" panose="020F0502020204030204" pitchFamily="34" charset="0"/>
              </a:rPr>
              <a:t>»</a:t>
            </a:r>
            <a:endParaRPr lang="ru-RU" sz="54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23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1050"/>
                </a:solidFill>
                <a:latin typeface="Calibri" panose="020F0502020204030204" pitchFamily="34" charset="0"/>
              </a:rPr>
              <a:t>Der </a:t>
            </a:r>
            <a:r>
              <a:rPr lang="en-US" sz="4800" b="1" dirty="0" err="1" smtClean="0">
                <a:solidFill>
                  <a:srgbClr val="131050"/>
                </a:solidFill>
                <a:latin typeface="Calibri" panose="020F0502020204030204" pitchFamily="34" charset="0"/>
              </a:rPr>
              <a:t>Wortigel</a:t>
            </a:r>
            <a:r>
              <a:rPr lang="en-US" sz="4800" b="1" dirty="0" smtClean="0">
                <a:solidFill>
                  <a:srgbClr val="131050"/>
                </a:solidFill>
                <a:latin typeface="Calibri" panose="020F0502020204030204" pitchFamily="34" charset="0"/>
              </a:rPr>
              <a:t>  </a:t>
            </a:r>
            <a:endParaRPr lang="ru-RU" sz="48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21233"/>
            <a:ext cx="835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Nennt</a:t>
            </a:r>
            <a:r>
              <a:rPr lang="en-US" b="1" dirty="0" smtClean="0"/>
              <a:t>  </a:t>
            </a:r>
            <a:r>
              <a:rPr lang="en-US" b="1" dirty="0"/>
              <a:t>die Wörter, die </a:t>
            </a:r>
            <a:r>
              <a:rPr lang="en-US" b="1" dirty="0" err="1"/>
              <a:t>zum</a:t>
            </a:r>
            <a:r>
              <a:rPr lang="en-US" b="1" dirty="0"/>
              <a:t> </a:t>
            </a:r>
            <a:r>
              <a:rPr lang="en-US" b="1" dirty="0" err="1"/>
              <a:t>Thema</a:t>
            </a:r>
            <a:r>
              <a:rPr lang="en-US" b="1" dirty="0"/>
              <a:t> «</a:t>
            </a:r>
            <a:r>
              <a:rPr lang="en-US" b="1" dirty="0" err="1"/>
              <a:t>Familie</a:t>
            </a:r>
            <a:r>
              <a:rPr lang="en-US" b="1" dirty="0"/>
              <a:t>» </a:t>
            </a:r>
            <a:r>
              <a:rPr lang="en-US" b="1" dirty="0" err="1"/>
              <a:t>gehören</a:t>
            </a:r>
            <a:r>
              <a:rPr lang="en-US" b="1" dirty="0"/>
              <a:t>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2776"/>
            <a:ext cx="6048672" cy="5040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5034" y="1454940"/>
            <a:ext cx="2912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</a:t>
            </a:r>
            <a:r>
              <a:rPr lang="en-US" sz="2000" b="1" dirty="0" smtClean="0">
                <a:solidFill>
                  <a:srgbClr val="131050"/>
                </a:solidFill>
                <a:latin typeface="Calibri" panose="020F0502020204030204" pitchFamily="34" charset="0"/>
              </a:rPr>
              <a:t>ie </a:t>
            </a:r>
            <a:r>
              <a:rPr lang="en-US" sz="2000" b="1" dirty="0" err="1">
                <a:solidFill>
                  <a:srgbClr val="131050"/>
                </a:solidFill>
                <a:latin typeface="Calibri" panose="020F0502020204030204" pitchFamily="34" charset="0"/>
              </a:rPr>
              <a:t>Katze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738" y="2014653"/>
            <a:ext cx="294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die Mutter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2319206"/>
            <a:ext cx="287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der </a:t>
            </a:r>
            <a:r>
              <a:rPr lang="en-US" sz="2000" b="1" dirty="0" err="1">
                <a:solidFill>
                  <a:srgbClr val="131050"/>
                </a:solidFill>
                <a:latin typeface="Calibri" panose="020F0502020204030204" pitchFamily="34" charset="0"/>
              </a:rPr>
              <a:t>Sohn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0446" y="4035468"/>
            <a:ext cx="2810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der </a:t>
            </a:r>
            <a:r>
              <a:rPr lang="en-US" sz="2000" b="1" dirty="0" err="1">
                <a:solidFill>
                  <a:srgbClr val="131050"/>
                </a:solidFill>
                <a:latin typeface="Calibri" panose="020F0502020204030204" pitchFamily="34" charset="0"/>
              </a:rPr>
              <a:t>Vater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6543" y="4573402"/>
            <a:ext cx="282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der </a:t>
            </a:r>
            <a:r>
              <a:rPr lang="en-US" sz="2000" b="1" dirty="0" err="1">
                <a:solidFill>
                  <a:srgbClr val="131050"/>
                </a:solidFill>
                <a:latin typeface="Calibri" panose="020F0502020204030204" pitchFamily="34" charset="0"/>
              </a:rPr>
              <a:t>Opa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5" y="4856950"/>
            <a:ext cx="281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die Oma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5034" y="3748390"/>
            <a:ext cx="2883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die </a:t>
            </a:r>
            <a:r>
              <a:rPr lang="en-US" sz="2000" b="1" dirty="0" err="1">
                <a:solidFill>
                  <a:srgbClr val="131050"/>
                </a:solidFill>
                <a:latin typeface="Calibri" panose="020F0502020204030204" pitchFamily="34" charset="0"/>
              </a:rPr>
              <a:t>Schwester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6542" y="2899644"/>
            <a:ext cx="285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der Bison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7078" y="4328216"/>
            <a:ext cx="271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die </a:t>
            </a:r>
            <a:r>
              <a:rPr lang="en-US" sz="2000" b="1" dirty="0" err="1">
                <a:solidFill>
                  <a:srgbClr val="131050"/>
                </a:solidFill>
                <a:latin typeface="Calibri" panose="020F0502020204030204" pitchFamily="34" charset="0"/>
              </a:rPr>
              <a:t>Eltern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7076" y="1728720"/>
            <a:ext cx="288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der </a:t>
            </a:r>
            <a:r>
              <a:rPr lang="en-US" sz="2000" b="1" dirty="0" err="1">
                <a:solidFill>
                  <a:srgbClr val="131050"/>
                </a:solidFill>
                <a:latin typeface="Calibri" panose="020F0502020204030204" pitchFamily="34" charset="0"/>
              </a:rPr>
              <a:t>Bruder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5" y="2627620"/>
            <a:ext cx="291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der </a:t>
            </a:r>
            <a:r>
              <a:rPr lang="en-US" sz="2000" b="1" dirty="0" err="1">
                <a:solidFill>
                  <a:srgbClr val="131050"/>
                </a:solidFill>
                <a:latin typeface="Calibri" panose="020F0502020204030204" pitchFamily="34" charset="0"/>
              </a:rPr>
              <a:t>Onkel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0929" y="5980894"/>
            <a:ext cx="287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die </a:t>
            </a:r>
            <a:r>
              <a:rPr lang="en-US" sz="2000" b="1" dirty="0" err="1">
                <a:solidFill>
                  <a:srgbClr val="131050"/>
                </a:solidFill>
                <a:latin typeface="Calibri" panose="020F0502020204030204" pitchFamily="34" charset="0"/>
              </a:rPr>
              <a:t>Tante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6502" y="3181618"/>
            <a:ext cx="280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die </a:t>
            </a:r>
            <a:r>
              <a:rPr lang="en-US" sz="2000" b="1" dirty="0" err="1">
                <a:solidFill>
                  <a:srgbClr val="131050"/>
                </a:solidFill>
                <a:latin typeface="Calibri" panose="020F0502020204030204" pitchFamily="34" charset="0"/>
              </a:rPr>
              <a:t>Geschwister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7077" y="5445224"/>
            <a:ext cx="284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das Heft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7077" y="5157192"/>
            <a:ext cx="283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der Hund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7078" y="3438292"/>
            <a:ext cx="2846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das </a:t>
            </a:r>
            <a:r>
              <a:rPr lang="en-US" sz="2000" b="1" dirty="0" err="1" smtClean="0">
                <a:solidFill>
                  <a:srgbClr val="131050"/>
                </a:solidFill>
                <a:latin typeface="Calibri" panose="020F0502020204030204" pitchFamily="34" charset="0"/>
              </a:rPr>
              <a:t>Mädchen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6502" y="5733256"/>
            <a:ext cx="294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050"/>
                </a:solidFill>
                <a:latin typeface="Calibri" panose="020F0502020204030204" pitchFamily="34" charset="0"/>
              </a:rPr>
              <a:t>das Kind</a:t>
            </a:r>
            <a:endParaRPr lang="ru-RU" sz="2000" b="1" dirty="0">
              <a:solidFill>
                <a:srgbClr val="131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7 -0.00185 L -0.55225 0.0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55156 0.009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87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55105 0.00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5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56094 0.014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56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54895 -0.01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55034 0.000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1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51736 -0.00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52864 0.008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34566 -0.374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51181 0.018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3599 -0.41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7 0.00833 L -0.35018 -0.401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34271 -0.3423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692696"/>
            <a:ext cx="6858000" cy="5904655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/>
          <a:p>
            <a:pPr marL="607219" lvl="4" indent="0">
              <a:lnSpc>
                <a:spcPct val="150000"/>
              </a:lnSpc>
              <a:buNone/>
            </a:pP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Die Mutter              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</a:t>
            </a:r>
          </a:p>
          <a:p>
            <a:pPr marL="0" indent="69056">
              <a:lnSpc>
                <a:spcPct val="150000"/>
              </a:lnSpc>
              <a:buNone/>
            </a:pP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en-US" altLang="ru-RU" sz="9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Sohn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b)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69056">
              <a:lnSpc>
                <a:spcPct val="150000"/>
              </a:lnSpc>
              <a:buNone/>
            </a:pP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altLang="ru-RU" sz="9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Tochter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c)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69056">
              <a:lnSpc>
                <a:spcPct val="150000"/>
              </a:lnSpc>
              <a:buNone/>
            </a:pP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Der </a:t>
            </a:r>
            <a:r>
              <a:rPr lang="en-US" altLang="ru-RU" sz="9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Bruder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d)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сестра</a:t>
            </a:r>
            <a:endParaRPr lang="en-US" altLang="ru-RU" sz="9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9056">
              <a:lnSpc>
                <a:spcPct val="150000"/>
              </a:lnSpc>
              <a:buNone/>
            </a:pP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Die </a:t>
            </a:r>
            <a:r>
              <a:rPr lang="en-US" altLang="ru-RU" sz="9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Schwester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e)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69056">
              <a:lnSpc>
                <a:spcPct val="150000"/>
              </a:lnSpc>
              <a:buNone/>
            </a:pP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Die </a:t>
            </a:r>
            <a:r>
              <a:rPr lang="en-US" altLang="ru-RU" sz="9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Tante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f)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дядя</a:t>
            </a:r>
            <a:endParaRPr lang="en-US" altLang="ru-RU" sz="9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9056">
              <a:lnSpc>
                <a:spcPct val="150000"/>
              </a:lnSpc>
              <a:buNone/>
            </a:pP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Der </a:t>
            </a:r>
            <a:r>
              <a:rPr lang="en-US" altLang="ru-RU" sz="9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Onkel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endParaRPr lang="en-US" altLang="ru-RU" sz="9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9056">
              <a:lnSpc>
                <a:spcPct val="150000"/>
              </a:lnSpc>
              <a:buNone/>
            </a:pP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Der </a:t>
            </a:r>
            <a:r>
              <a:rPr lang="en-US" altLang="ru-RU" sz="9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Vater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дочь</a:t>
            </a:r>
            <a:endParaRPr lang="en-US" altLang="ru-RU" sz="9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9056">
              <a:lnSpc>
                <a:spcPct val="150000"/>
              </a:lnSpc>
              <a:buNone/>
            </a:pP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altLang="ru-RU" sz="9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ru-RU" altLang="ru-RU" sz="9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9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                   </a:t>
            </a:r>
            <a:r>
              <a:rPr lang="ru-RU" altLang="ru-RU" sz="9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9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9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9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тётя</a:t>
            </a:r>
            <a:endParaRPr lang="en-US" altLang="ru-RU" sz="9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9056">
              <a:lnSpc>
                <a:spcPct val="150000"/>
              </a:lnSpc>
              <a:buNone/>
            </a:pPr>
            <a:r>
              <a:rPr lang="en-US" altLang="ru-RU" sz="9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9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9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Der </a:t>
            </a:r>
            <a:r>
              <a:rPr lang="en-US" altLang="ru-RU" sz="9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ru-RU" sz="9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</a:t>
            </a:r>
            <a:r>
              <a:rPr lang="en-US" altLang="ru-RU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69056">
              <a:lnSpc>
                <a:spcPct val="150000"/>
              </a:lnSpc>
              <a:buNone/>
            </a:pPr>
            <a:r>
              <a:rPr lang="en-US" altLang="ru-RU" sz="5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69056">
              <a:lnSpc>
                <a:spcPct val="80000"/>
              </a:lnSpc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21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01391" y="0"/>
            <a:ext cx="6210300" cy="7072337"/>
          </a:xfrm>
          <a:prstGeom prst="rect">
            <a:avLst/>
          </a:prstGeom>
          <a:noFill/>
        </p:spPr>
        <p:txBody>
          <a:bodyPr>
            <a:normAutofit fontScale="32500" lnSpcReduction="20000"/>
          </a:bodyPr>
          <a:lstStyle/>
          <a:p>
            <a:pPr marL="607219" lvl="4" indent="0">
              <a:lnSpc>
                <a:spcPct val="170000"/>
              </a:lnSpc>
              <a:buNone/>
            </a:pPr>
            <a:r>
              <a:rPr lang="en-US" altLang="ru-RU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   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g                   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7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9056">
              <a:lnSpc>
                <a:spcPct val="170000"/>
              </a:lnSpc>
              <a:buNone/>
            </a:pP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ru-RU" sz="7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9056">
              <a:lnSpc>
                <a:spcPct val="170000"/>
              </a:lnSpc>
              <a:buNone/>
            </a:pP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h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7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9056">
              <a:lnSpc>
                <a:spcPct val="170000"/>
              </a:lnSpc>
              <a:buNone/>
            </a:pP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marL="0" indent="69056">
              <a:lnSpc>
                <a:spcPct val="170000"/>
              </a:lnSpc>
              <a:buNone/>
            </a:pP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</a:p>
          <a:p>
            <a:pPr marL="0" indent="69056">
              <a:lnSpc>
                <a:spcPct val="170000"/>
              </a:lnSpc>
              <a:buNone/>
            </a:pP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                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7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9056">
              <a:lnSpc>
                <a:spcPct val="170000"/>
              </a:lnSpc>
              <a:buNone/>
            </a:pP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 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altLang="ru-RU" sz="7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9056">
              <a:lnSpc>
                <a:spcPct val="170000"/>
              </a:lnSpc>
              <a:buNone/>
            </a:pP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ru-RU" sz="7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9056">
              <a:lnSpc>
                <a:spcPct val="170000"/>
              </a:lnSpc>
              <a:buNone/>
            </a:pP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 </a:t>
            </a:r>
            <a:endParaRPr lang="en-US" altLang="ru-RU" sz="7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9056">
              <a:lnSpc>
                <a:spcPct val="170000"/>
              </a:lnSpc>
              <a:buNone/>
            </a:pP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altLang="ru-RU" sz="7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7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pPr marL="0" indent="69056">
              <a:lnSpc>
                <a:spcPct val="170000"/>
              </a:lnSpc>
              <a:buNone/>
            </a:pPr>
            <a:r>
              <a:rPr lang="en-US" altLang="ru-RU" sz="4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69056">
              <a:lnSpc>
                <a:spcPct val="80000"/>
              </a:lnSpc>
              <a:buNone/>
            </a:pPr>
            <a:endParaRPr lang="ru-RU" altLang="ru-RU" sz="1800" b="1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195512" y="828675"/>
            <a:ext cx="480655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300" b="1" dirty="0">
                <a:solidFill>
                  <a:srgbClr val="990000"/>
                </a:solidFill>
              </a:rPr>
              <a:t>     </a:t>
            </a:r>
            <a:endParaRPr lang="ru-RU" altLang="ru-RU" sz="1800" b="1" u="sng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0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26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Wessen?</a:t>
            </a:r>
            <a:b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28650" y="1143000"/>
            <a:ext cx="3943350" cy="50339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de-DE" sz="2800" dirty="0" smtClean="0"/>
              <a:t>             m … Oma                       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de-DE" sz="2800" dirty="0" smtClean="0"/>
              <a:t>             m … </a:t>
            </a:r>
            <a:r>
              <a:rPr lang="en-US" sz="2800" dirty="0" err="1" smtClean="0"/>
              <a:t>Bruder</a:t>
            </a:r>
            <a:r>
              <a:rPr lang="de-DE" sz="2800" dirty="0" smtClean="0"/>
              <a:t>                  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de-DE" sz="2800" dirty="0" smtClean="0"/>
              <a:t>             m… Mutter                      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de-DE" sz="2800" dirty="0" smtClean="0">
                <a:solidFill>
                  <a:srgbClr val="00B050"/>
                </a:solidFill>
              </a:rPr>
              <a:t>ich</a:t>
            </a:r>
            <a:r>
              <a:rPr lang="de-DE" sz="2800" dirty="0" smtClean="0"/>
              <a:t>        m… Schwester       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de-DE" sz="2800" dirty="0" smtClean="0"/>
              <a:t>             m… Vater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de-DE" sz="2800" dirty="0" smtClean="0"/>
              <a:t>             m… Familie                      </a:t>
            </a:r>
            <a:endParaRPr lang="ru-RU" sz="28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238250" y="1362075"/>
            <a:ext cx="495300" cy="2905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576" y="1166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b="1" dirty="0" err="1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Wortschlage</a:t>
            </a:r>
            <a:endParaRPr lang="ru-RU" b="1" dirty="0">
              <a:solidFill>
                <a:srgbClr val="131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00" y="838048"/>
            <a:ext cx="893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DasistmeineMutterSiehei</a:t>
            </a:r>
            <a:r>
              <a:rPr lang="en-US" sz="24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βtOlgaSergeewnaSieist30SieistLehrerin.</a:t>
            </a:r>
            <a:endParaRPr lang="ru-RU" sz="2400" b="1" dirty="0">
              <a:solidFill>
                <a:srgbClr val="131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09734" y="3707833"/>
            <a:ext cx="911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DasistmeinVaterErhei</a:t>
            </a:r>
            <a:r>
              <a:rPr lang="en-US" sz="24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βtOlegPetrowitschErist 40EristArzt.</a:t>
            </a:r>
            <a:endParaRPr lang="ru-RU" sz="2400" b="1" dirty="0">
              <a:solidFill>
                <a:srgbClr val="131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614" y="1526970"/>
            <a:ext cx="39004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1. Das ist </a:t>
            </a:r>
            <a:r>
              <a:rPr lang="en-US" sz="24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sz="24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 Mutter.</a:t>
            </a:r>
          </a:p>
          <a:p>
            <a:r>
              <a:rPr lang="en-US" sz="24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2. Sie heiβt Olga </a:t>
            </a:r>
            <a:r>
              <a:rPr lang="en-US" sz="24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Sergeewna</a:t>
            </a:r>
            <a:r>
              <a:rPr lang="en-US" sz="24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3. Sie ist 30.</a:t>
            </a:r>
          </a:p>
          <a:p>
            <a:pPr lvl="0"/>
            <a:r>
              <a:rPr lang="en-US" sz="24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4. Sie </a:t>
            </a:r>
            <a:r>
              <a:rPr lang="en-US" sz="24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4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Lehrerin</a:t>
            </a:r>
            <a:r>
              <a:rPr lang="en-US" sz="24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131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638626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31050"/>
                </a:solidFill>
              </a:rPr>
              <a:t>1</a:t>
            </a:r>
            <a:r>
              <a:rPr lang="en-US" sz="28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. Das ist </a:t>
            </a:r>
            <a:r>
              <a:rPr lang="en-US" sz="28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mein</a:t>
            </a:r>
            <a:r>
              <a:rPr lang="en-US" sz="28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Vater</a:t>
            </a:r>
            <a:r>
              <a:rPr lang="en-US" sz="28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 heiβt Oleg </a:t>
            </a:r>
            <a:r>
              <a:rPr lang="en-US" sz="28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Petrowitsch</a:t>
            </a:r>
            <a:r>
              <a:rPr lang="en-US" sz="28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 ist 40.</a:t>
            </a:r>
          </a:p>
          <a:p>
            <a:r>
              <a:rPr lang="en-US" sz="28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8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err="1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rzt</a:t>
            </a:r>
            <a:r>
              <a:rPr lang="en-US" sz="2800" b="1" dirty="0" smtClean="0">
                <a:solidFill>
                  <a:srgbClr val="13105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59" y="4780701"/>
            <a:ext cx="3693975" cy="1919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87" y="1497909"/>
            <a:ext cx="4236266" cy="20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4663"/>
            <a:ext cx="2808312" cy="54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90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6984776" cy="5031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знаю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умею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умею рассказывать о…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нравиться работать в группе.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справилась со всеми заданиями.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поставлю себе оценку…….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я могу…….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 удивило……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Мне захотелось…..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1693</TotalTime>
  <Words>321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Wessen?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 und wie wohnen die Menschen</dc:title>
  <dc:creator>Aspirin</dc:creator>
  <cp:lastModifiedBy>Наталия</cp:lastModifiedBy>
  <cp:revision>109</cp:revision>
  <dcterms:created xsi:type="dcterms:W3CDTF">2009-02-15T13:19:48Z</dcterms:created>
  <dcterms:modified xsi:type="dcterms:W3CDTF">2024-02-01T15:31:23Z</dcterms:modified>
</cp:coreProperties>
</file>