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7" r:id="rId7"/>
    <p:sldId id="259" r:id="rId8"/>
    <p:sldId id="265" r:id="rId9"/>
    <p:sldId id="261" r:id="rId10"/>
    <p:sldId id="262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88640"/>
            <a:ext cx="8460431" cy="2237153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r>
              <a:rPr lang="ru-RU" b="1" i="1" dirty="0" smtClean="0">
                <a:solidFill>
                  <a:srgbClr val="002060"/>
                </a:solidFill>
              </a:rPr>
              <a:t>Гибкость – путь к здоровью!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esktop\png-transparent-silhouette-rhythmic-gymnastics-artistic-gymnastics-ribbon-silhouette-ribbon-physical-fitness-anima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21042"/>
            <a:ext cx="1964757" cy="304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png-transparent-stretching-yoga-silhouette-physical-exercise-yoga-physical-fitness-photography-ha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83904"/>
            <a:ext cx="303360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koshka-potjagivaetsj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609905"/>
            <a:ext cx="2248095" cy="224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77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Нам нужно: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роверить уровень гибкости у каждого из вас;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одобрать комплекс упражнений на развитие гибкости для каждого;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спомнить технику безопасности при занятиях физкультурой;</a:t>
            </a:r>
          </a:p>
          <a:p>
            <a:r>
              <a:rPr lang="ru-RU" sz="2800" dirty="0" smtClean="0"/>
              <a:t>разучить комплекс упражнений.</a:t>
            </a:r>
          </a:p>
          <a:p>
            <a:endParaRPr lang="ru-RU" sz="2800" dirty="0"/>
          </a:p>
          <a:p>
            <a:pPr marL="0" indent="0" algn="ctr">
              <a:buNone/>
            </a:pPr>
            <a:r>
              <a:rPr lang="ru-RU" sz="2800" dirty="0" smtClean="0"/>
              <a:t> </a:t>
            </a:r>
            <a:r>
              <a:rPr lang="ru-RU" sz="2800" dirty="0"/>
              <a:t>Т</a:t>
            </a:r>
            <a:r>
              <a:rPr lang="ru-RU" sz="2800" dirty="0" smtClean="0"/>
              <a:t>ренироваться вы будете дома!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После занятий будем заполнять </a:t>
            </a:r>
            <a:r>
              <a:rPr lang="ru-RU" sz="2800" b="1" dirty="0" smtClean="0"/>
              <a:t>дневник самонаблюдения</a:t>
            </a:r>
            <a:r>
              <a:rPr lang="ru-RU" sz="2800" b="1" dirty="0" smtClean="0"/>
              <a:t>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Не забываем про технику безопасности!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C00000"/>
              </a:solidFill>
            </a:endParaRPr>
          </a:p>
          <a:p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921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Подбор комплекса по уровню гибкости (2 группы)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1 группа</a:t>
            </a:r>
          </a:p>
          <a:p>
            <a:pPr marL="0" indent="0" algn="ctr">
              <a:buNone/>
            </a:pPr>
            <a:endParaRPr lang="ru-RU" dirty="0"/>
          </a:p>
          <a:p>
            <a:r>
              <a:rPr lang="ru-RU" dirty="0" smtClean="0"/>
              <a:t>Упражнения более лёгкие, с небольшой амплитудой движения.</a:t>
            </a:r>
          </a:p>
          <a:p>
            <a:r>
              <a:rPr lang="ru-RU" dirty="0" smtClean="0"/>
              <a:t>Небольшое количество подходов.</a:t>
            </a:r>
          </a:p>
          <a:p>
            <a:r>
              <a:rPr lang="ru-RU" dirty="0" smtClean="0"/>
              <a:t>Уменьшено время выполнения.</a:t>
            </a:r>
          </a:p>
          <a:p>
            <a:r>
              <a:rPr lang="ru-RU" dirty="0" smtClean="0"/>
              <a:t>Увеличена продолжительность пауз между упражнениями.</a:t>
            </a:r>
          </a:p>
          <a:p>
            <a:r>
              <a:rPr lang="ru-RU" dirty="0" smtClean="0"/>
              <a:t>Общая продолжительность комплекса – 6-7 минут.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4973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2 группа</a:t>
            </a: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r>
              <a:rPr lang="ru-RU" dirty="0" smtClean="0"/>
              <a:t>Упражнения более сложные, с большой амплитудой движения.</a:t>
            </a:r>
          </a:p>
          <a:p>
            <a:r>
              <a:rPr lang="ru-RU" dirty="0" smtClean="0"/>
              <a:t>Увеличено количество подходов и время выполнения комплекса.</a:t>
            </a:r>
          </a:p>
          <a:p>
            <a:r>
              <a:rPr lang="ru-RU" dirty="0" smtClean="0"/>
              <a:t>Уменьшена продолжительность пауз между упражнениями.</a:t>
            </a:r>
          </a:p>
          <a:p>
            <a:r>
              <a:rPr lang="ru-RU" dirty="0" smtClean="0"/>
              <a:t>Общая продолжительность комплекса – до 10 минут.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616530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будем вести дневник самонаблюдения, чтобы оценить наши успехи и трудности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09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Теперь вы поняли, как важно быть гибким?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Для сохранения и развития гибкости тела необходимо регулярно заниматься гимнастическими упражнениями                                      не только на уроках физкультуры и в спортивных секциях, но и дома!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Желаю успехов!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9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Что такое гибкость?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sz="2800" b="1" u="sng" dirty="0" smtClean="0"/>
              <a:t>Гибкость </a:t>
            </a:r>
            <a:r>
              <a:rPr lang="ru-RU" sz="2800" dirty="0" smtClean="0"/>
              <a:t>–  это одно из важных физических качеств. </a:t>
            </a:r>
          </a:p>
          <a:p>
            <a:pPr marL="0" indent="0">
              <a:buNone/>
            </a:pPr>
            <a:r>
              <a:rPr lang="ru-RU" sz="2800" dirty="0" smtClean="0"/>
              <a:t>Это способность человека выполнять движения с большой амплитудой (размахом или прогибом).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Еле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852936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3200" dirty="0" smtClean="0"/>
              <a:t>Лучшее время для развития гибкости – детский возраст (особенно с 10 до 13 лет)</a:t>
            </a:r>
            <a:endParaRPr lang="ru-RU" sz="3200" dirty="0"/>
          </a:p>
        </p:txBody>
      </p:sp>
      <p:pic>
        <p:nvPicPr>
          <p:cNvPr id="4099" name="Picture 3" descr="C:\Users\Елена\Desktop\Samyie-e`ffektivnyie-uprazhneniya-dlya-detey-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346990" cy="424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94928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этот период у человека подвижные суставы, мышцы  и связки, поэтому гибкость хорошо развивается.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855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Гибкость – очень важное качество               и в спорте, и в жизни!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98" y="1628800"/>
            <a:ext cx="467532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97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Давайте вспомним, когда нам требуется гибкость?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0631"/>
            <a:ext cx="3775108" cy="511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71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Гибкость нужна: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Для того, чтобы достать какую-то вещь с полки.</a:t>
            </a:r>
          </a:p>
          <a:p>
            <a:r>
              <a:rPr lang="ru-RU" sz="2800" dirty="0" smtClean="0"/>
              <a:t>Чтобы красиво двигаться и танцевать.</a:t>
            </a:r>
          </a:p>
          <a:p>
            <a:r>
              <a:rPr lang="ru-RU" sz="2800" dirty="0" smtClean="0"/>
              <a:t>Для езды на велосипеде.</a:t>
            </a:r>
          </a:p>
          <a:p>
            <a:r>
              <a:rPr lang="ru-RU" sz="2800" dirty="0" smtClean="0"/>
              <a:t>Завязать шнурки.</a:t>
            </a:r>
          </a:p>
          <a:p>
            <a:r>
              <a:rPr lang="ru-RU" sz="2800" dirty="0" smtClean="0"/>
              <a:t>Полоть грядки.</a:t>
            </a:r>
          </a:p>
          <a:p>
            <a:r>
              <a:rPr lang="ru-RU" sz="2800" dirty="0" smtClean="0"/>
              <a:t>Помогать родителям в домашних делах (мыть пол, прибираться в комнате и т.д.)</a:t>
            </a:r>
          </a:p>
          <a:p>
            <a:r>
              <a:rPr lang="ru-RU" sz="2800" dirty="0" smtClean="0"/>
              <a:t>Для успешных занятий спортом: борьба, волейбол, баскетбол, лёгкая атлетика, лыжи и т.д.</a:t>
            </a:r>
          </a:p>
          <a:p>
            <a:r>
              <a:rPr lang="ru-RU" sz="2800" b="1" dirty="0" smtClean="0"/>
              <a:t>И чтобы успешно сдать нормы ГТО!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4541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Почему нужно быть гибким?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 гибкого человека правильная осанка.</a:t>
            </a:r>
          </a:p>
          <a:p>
            <a:r>
              <a:rPr lang="ru-RU" sz="2800" dirty="0" smtClean="0"/>
              <a:t>Гибкость улучшает работу внутренних органов.</a:t>
            </a:r>
          </a:p>
          <a:p>
            <a:r>
              <a:rPr lang="ru-RU" sz="2800" dirty="0" smtClean="0"/>
              <a:t>Гибкость позволяет двигаться свободно и красиво.</a:t>
            </a:r>
          </a:p>
          <a:p>
            <a:r>
              <a:rPr lang="ru-RU" sz="2800" dirty="0" smtClean="0"/>
              <a:t>У гибкого человека правильное дыхание.</a:t>
            </a:r>
          </a:p>
          <a:p>
            <a:r>
              <a:rPr lang="ru-RU" sz="2800" dirty="0" smtClean="0"/>
              <a:t>Гибкий человек контролирует своё тело.</a:t>
            </a:r>
          </a:p>
          <a:p>
            <a:r>
              <a:rPr lang="ru-RU" sz="2800" dirty="0" smtClean="0"/>
              <a:t>У гибкого человека сильные мышцы.</a:t>
            </a:r>
          </a:p>
          <a:p>
            <a:pPr marL="0" indent="0">
              <a:buNone/>
            </a:pPr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65104"/>
            <a:ext cx="5868144" cy="230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39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4427984" y="1557338"/>
            <a:ext cx="4536504" cy="4568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rgbClr val="0070C0"/>
                </a:solidFill>
              </a:rPr>
              <a:t>Как говорит арабская пословица</a:t>
            </a:r>
            <a:r>
              <a:rPr lang="ru-RU" sz="3600" b="1" i="1" dirty="0" smtClean="0">
                <a:solidFill>
                  <a:srgbClr val="0070C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«Гибкая доска не ломается»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учитель\Desktop\scale_120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038600" cy="416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93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стать гибким?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0734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Конечно, с помощью физических упражнений!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2" name="Picture 4" descr="C:\Users\Елена\Desktop\kartinki-zaryadka-dlya-detej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254" y="2204864"/>
            <a:ext cx="4535055" cy="412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16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394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Гибкость – путь к здоровью!</vt:lpstr>
      <vt:lpstr>Что такое гибкость?</vt:lpstr>
      <vt:lpstr>Лучшее время для развития гибкости – детский возраст (особенно с 10 до 13 лет)</vt:lpstr>
      <vt:lpstr>Гибкость – очень важное качество               и в спорте, и в жизни!</vt:lpstr>
      <vt:lpstr>Давайте вспомним, когда нам требуется гибкость?</vt:lpstr>
      <vt:lpstr>Гибкость нужна:</vt:lpstr>
      <vt:lpstr>Почему нужно быть гибким?</vt:lpstr>
      <vt:lpstr>Презентация PowerPoint</vt:lpstr>
      <vt:lpstr>Как стать гибким?</vt:lpstr>
      <vt:lpstr>Нам нужно:</vt:lpstr>
      <vt:lpstr>Подбор комплекса по уровню гибкости (2 группы) </vt:lpstr>
      <vt:lpstr>Теперь вы поняли, как важно быть гибким?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Гибкость –  путь к здоровью</dc:title>
  <dc:creator>Елена</dc:creator>
  <cp:lastModifiedBy>учитель</cp:lastModifiedBy>
  <cp:revision>10</cp:revision>
  <dcterms:created xsi:type="dcterms:W3CDTF">2021-05-23T14:48:00Z</dcterms:created>
  <dcterms:modified xsi:type="dcterms:W3CDTF">2021-05-24T08:26:30Z</dcterms:modified>
</cp:coreProperties>
</file>