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256" r:id="rId2"/>
    <p:sldId id="257" r:id="rId3"/>
    <p:sldId id="258" r:id="rId4"/>
    <p:sldId id="260" r:id="rId5"/>
    <p:sldId id="270" r:id="rId6"/>
    <p:sldId id="259" r:id="rId7"/>
    <p:sldId id="27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92AB-A895-466C-B676-3378D0F43E2A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3050402-AF73-450B-BBCB-16E148061B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92AB-A895-466C-B676-3378D0F43E2A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0402-AF73-450B-BBCB-16E148061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92AB-A895-466C-B676-3378D0F43E2A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0402-AF73-450B-BBCB-16E148061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92AB-A895-466C-B676-3378D0F43E2A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0402-AF73-450B-BBCB-16E148061B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92AB-A895-466C-B676-3378D0F43E2A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3050402-AF73-450B-BBCB-16E148061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92AB-A895-466C-B676-3378D0F43E2A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0402-AF73-450B-BBCB-16E148061B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92AB-A895-466C-B676-3378D0F43E2A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0402-AF73-450B-BBCB-16E148061B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92AB-A895-466C-B676-3378D0F43E2A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0402-AF73-450B-BBCB-16E148061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92AB-A895-466C-B676-3378D0F43E2A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0402-AF73-450B-BBCB-16E148061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92AB-A895-466C-B676-3378D0F43E2A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0402-AF73-450B-BBCB-16E148061B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92AB-A895-466C-B676-3378D0F43E2A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3050402-AF73-450B-BBCB-16E148061B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30B92AB-A895-466C-B676-3378D0F43E2A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3050402-AF73-450B-BBCB-16E148061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24744"/>
            <a:ext cx="6172200" cy="1894362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Literary quiz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from caption скачать для world of tan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188" y="3251659"/>
            <a:ext cx="3456384" cy="3286707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652120" y="4149080"/>
            <a:ext cx="3227326" cy="1894362"/>
          </a:xfrm>
          <a:prstGeom prst="rect">
            <a:avLst/>
          </a:prstGeom>
        </p:spPr>
        <p:txBody>
          <a:bodyPr bIns="91440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Prepared by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Smirnova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I.A.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flexcom.ru/2012/03/08/bimg635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4752528" cy="3564396"/>
          </a:xfrm>
          <a:prstGeom prst="rect">
            <a:avLst/>
          </a:prstGeom>
          <a:noFill/>
        </p:spPr>
      </p:pic>
      <p:sp>
        <p:nvSpPr>
          <p:cNvPr id="3" name="Rectangle 4"/>
          <p:cNvSpPr txBox="1">
            <a:spLocks noRot="1" noChangeArrowheads="1"/>
          </p:cNvSpPr>
          <p:nvPr/>
        </p:nvSpPr>
        <p:spPr>
          <a:xfrm>
            <a:off x="2555776" y="4725144"/>
            <a:ext cx="3754760" cy="1282154"/>
          </a:xfrm>
          <a:prstGeom prst="rect">
            <a:avLst/>
          </a:prstGeom>
        </p:spPr>
        <p:txBody>
          <a:bodyPr/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uLnTx/>
                <a:uFillTx/>
                <a:latin typeface="+mj-lt"/>
                <a:ea typeface="+mj-ea"/>
                <a:cs typeface="+mj-cs"/>
              </a:rPr>
              <a:t>Joanne Rowling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лексей Абрамов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88840"/>
            <a:ext cx="5715000" cy="4400551"/>
          </a:xfrm>
          <a:prstGeom prst="rect">
            <a:avLst/>
          </a:prstGeom>
          <a:noFill/>
        </p:spPr>
      </p:pic>
      <p:sp>
        <p:nvSpPr>
          <p:cNvPr id="3" name="Rectangle 4"/>
          <p:cNvSpPr txBox="1">
            <a:spLocks noRot="1" noChangeArrowheads="1"/>
          </p:cNvSpPr>
          <p:nvPr/>
        </p:nvSpPr>
        <p:spPr>
          <a:xfrm>
            <a:off x="2555776" y="404664"/>
            <a:ext cx="3754760" cy="1282154"/>
          </a:xfrm>
          <a:prstGeom prst="rect">
            <a:avLst/>
          </a:prstGeom>
        </p:spPr>
        <p:txBody>
          <a:bodyPr/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uLnTx/>
                <a:uFillTx/>
                <a:latin typeface="+mj-lt"/>
                <a:ea typeface="+mj-ea"/>
                <a:cs typeface="+mj-cs"/>
              </a:rPr>
              <a:t>John Tolkien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вёзды и знаменитости на букву &quot;У&quot; 71 персона, страница 1 из 3 - ЗОНА5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692696"/>
            <a:ext cx="4259363" cy="5688632"/>
          </a:xfrm>
          <a:prstGeom prst="rect">
            <a:avLst/>
          </a:prstGeom>
          <a:noFill/>
        </p:spPr>
      </p:pic>
      <p:sp>
        <p:nvSpPr>
          <p:cNvPr id="3" name="Rectangle 4"/>
          <p:cNvSpPr txBox="1">
            <a:spLocks noRot="1" noChangeArrowheads="1"/>
          </p:cNvSpPr>
          <p:nvPr/>
        </p:nvSpPr>
        <p:spPr>
          <a:xfrm>
            <a:off x="0" y="2276872"/>
            <a:ext cx="4104456" cy="1872208"/>
          </a:xfrm>
          <a:prstGeom prst="rect">
            <a:avLst/>
          </a:prstGeom>
        </p:spPr>
        <p:txBody>
          <a:bodyPr/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uLnTx/>
                <a:uFillTx/>
                <a:latin typeface="+mj-lt"/>
                <a:ea typeface="+mj-ea"/>
                <a:cs typeface="+mj-cs"/>
              </a:rPr>
              <a:t>William Shakespeare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LONDONMANIA.RU - Вальтер Скотт (Walter Scott) - Знаменитые британ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3960440" cy="4928217"/>
          </a:xfrm>
          <a:prstGeom prst="rect">
            <a:avLst/>
          </a:prstGeom>
          <a:noFill/>
        </p:spPr>
      </p:pic>
      <p:sp>
        <p:nvSpPr>
          <p:cNvPr id="3" name="Rectangle 4"/>
          <p:cNvSpPr txBox="1">
            <a:spLocks noRot="1" noChangeArrowheads="1"/>
          </p:cNvSpPr>
          <p:nvPr/>
        </p:nvSpPr>
        <p:spPr>
          <a:xfrm>
            <a:off x="4716016" y="2276872"/>
            <a:ext cx="4104456" cy="1872208"/>
          </a:xfrm>
          <a:prstGeom prst="rect">
            <a:avLst/>
          </a:prstGeom>
        </p:spPr>
        <p:txBody>
          <a:bodyPr/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uLnTx/>
                <a:uFillTx/>
                <a:latin typeface="+mj-lt"/>
                <a:ea typeface="+mj-ea"/>
                <a:cs typeface="+mj-cs"/>
              </a:rPr>
              <a:t>Walter </a:t>
            </a: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uLnTx/>
                <a:uFillTx/>
                <a:latin typeface="+mj-lt"/>
                <a:ea typeface="+mj-ea"/>
                <a:cs typeface="+mj-cs"/>
              </a:rPr>
              <a:t>Scott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effectLst/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400" b="1" dirty="0" smtClean="0">
                <a:effectLst/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sz="4400" dirty="0" smtClean="0">
                <a:effectLst/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4400" u="sng" dirty="0" smtClean="0">
                <a:effectLst/>
                <a:latin typeface="Times New Roman" pitchFamily="18" charset="0"/>
                <a:cs typeface="Times New Roman" pitchFamily="18" charset="0"/>
              </a:rPr>
              <a:t>wrong</a:t>
            </a:r>
            <a:endParaRPr lang="ru-RU" sz="4400" u="sng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 fontScale="85000" lnSpcReduction="20000"/>
          </a:bodyPr>
          <a:lstStyle/>
          <a:p>
            <a:pPr marL="578358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"Romeo and Juliet" is a comedy.</a:t>
            </a:r>
          </a:p>
          <a:p>
            <a:pPr marL="578358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Charles Dickens is the author of "Oliver Twist".</a:t>
            </a:r>
          </a:p>
          <a:p>
            <a:pPr marL="578358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There are no famous writers in Britain.</a:t>
            </a:r>
          </a:p>
          <a:p>
            <a:pPr marL="578358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Charlotte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Brontee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wrote "Jane Eyre".</a:t>
            </a:r>
          </a:p>
          <a:p>
            <a:pPr marL="578358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Shakespeare performed his plays in the Globe theatre.</a:t>
            </a:r>
          </a:p>
          <a:p>
            <a:pPr marL="578358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Dictionaries are books about hobbies, crafts, plants, animals and weather.</a:t>
            </a:r>
          </a:p>
          <a:p>
            <a:pPr marL="578358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Fairy-tale is a book that tells an exciting story of crime and violence.</a:t>
            </a:r>
          </a:p>
          <a:p>
            <a:pPr marL="578358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Smoking, eating and dancing are allowed in the library.</a:t>
            </a:r>
          </a:p>
          <a:p>
            <a:pPr marL="578358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"Alice in Wonderland" was written by Lewis Carroll.</a:t>
            </a:r>
          </a:p>
          <a:p>
            <a:pPr marL="578358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“Murder on the Orient Express” is a detective story written by Agatha Christie.</a:t>
            </a:r>
          </a:p>
          <a:p>
            <a:pPr marL="578358" indent="-514350" algn="just">
              <a:lnSpc>
                <a:spcPct val="80000"/>
              </a:lnSpc>
              <a:buFont typeface="+mj-lt"/>
              <a:buAutoNum type="arabicPeriod"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578358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2081386"/>
          </a:xfrm>
        </p:spPr>
        <p:txBody>
          <a:bodyPr>
            <a:normAutofit/>
          </a:bodyPr>
          <a:lstStyle/>
          <a:p>
            <a:pPr algn="ctr"/>
            <a:r>
              <a:rPr lang="de-DE" sz="6000" dirty="0" err="1" smtClean="0">
                <a:effectLst/>
                <a:latin typeface="Times New Roman" pitchFamily="18" charset="0"/>
                <a:cs typeface="Times New Roman" pitchFamily="18" charset="0"/>
              </a:rPr>
              <a:t>Congratulations</a:t>
            </a:r>
            <a:r>
              <a:rPr lang="ru-RU" sz="6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effectLst/>
                <a:latin typeface="Times New Roman" pitchFamily="18" charset="0"/>
                <a:cs typeface="Times New Roman" pitchFamily="18" charset="0"/>
              </a:rPr>
              <a:t>to the winners</a:t>
            </a:r>
            <a:endParaRPr lang="ru-RU" sz="6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Леди с экрана. - Стихи Для Людей - автор: kruti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2780928"/>
            <a:ext cx="3920505" cy="35844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2585442"/>
          </a:xfrm>
        </p:spPr>
        <p:txBody>
          <a:bodyPr>
            <a:normAutofit/>
          </a:bodyPr>
          <a:lstStyle/>
          <a:p>
            <a:pPr algn="ctr"/>
            <a:r>
              <a:rPr lang="de-DE" sz="6600" dirty="0" smtClean="0">
                <a:effectLst/>
                <a:latin typeface="Times New Roman" pitchFamily="18" charset="0"/>
                <a:cs typeface="Times New Roman" pitchFamily="18" charset="0"/>
              </a:rPr>
              <a:t>Thank </a:t>
            </a:r>
            <a:r>
              <a:rPr lang="de-DE" sz="6600" dirty="0" err="1" smtClean="0">
                <a:effectLst/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de-DE" sz="6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6600" dirty="0" err="1" smtClean="0">
                <a:effectLst/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de-DE" sz="6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6600" dirty="0" err="1" smtClean="0">
                <a:effectLst/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de-DE" sz="6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6600" dirty="0" err="1" smtClean="0">
                <a:effectLst/>
                <a:latin typeface="Times New Roman" pitchFamily="18" charset="0"/>
                <a:cs typeface="Times New Roman" pitchFamily="18" charset="0"/>
              </a:rPr>
              <a:t>participation</a:t>
            </a:r>
            <a:r>
              <a:rPr lang="de-DE" sz="6600" dirty="0" smtClean="0"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lang="ru-RU" sz="6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784976" cy="139903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1. Compose the titles of books written by the British writers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oup 67"/>
          <p:cNvGraphicFramePr>
            <a:graphicFrameLocks/>
          </p:cNvGraphicFramePr>
          <p:nvPr/>
        </p:nvGraphicFramePr>
        <p:xfrm>
          <a:off x="539552" y="1659749"/>
          <a:ext cx="8172450" cy="4883000"/>
        </p:xfrm>
        <a:graphic>
          <a:graphicData uri="http://schemas.openxmlformats.org/drawingml/2006/table">
            <a:tbl>
              <a:tblPr/>
              <a:tblGrid>
                <a:gridCol w="595313"/>
                <a:gridCol w="3497262"/>
                <a:gridCol w="573088"/>
                <a:gridCol w="3506787"/>
              </a:tblGrid>
              <a:tr h="394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Pickwick...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     ...bondage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Dark.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     ...Crusoe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 human...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     ...Lear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Alice...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      ...Juliet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Jane...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e.      ...Materials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Robinson.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f.       ...Papers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Oliver...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g.      ...Eyre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King...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h.      ...Pan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Romeo and.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   ...Twist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Peter...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   ...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Wonderland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7"/>
          <p:cNvGraphicFramePr>
            <a:graphicFrameLocks/>
          </p:cNvGraphicFramePr>
          <p:nvPr/>
        </p:nvGraphicFramePr>
        <p:xfrm>
          <a:off x="539552" y="476675"/>
          <a:ext cx="8172450" cy="5767355"/>
        </p:xfrm>
        <a:graphic>
          <a:graphicData uri="http://schemas.openxmlformats.org/drawingml/2006/table">
            <a:tbl>
              <a:tblPr/>
              <a:tblGrid>
                <a:gridCol w="595313"/>
                <a:gridCol w="3497262"/>
                <a:gridCol w="573088"/>
                <a:gridCol w="3506787"/>
              </a:tblGrid>
              <a:tr h="49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Pickwick...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f. Papers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Dark.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e. Materials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 human...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bondage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Alice...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j. in Wonderland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Jane...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g. Eyre    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Robinson.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Crusoe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Oliver...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 Twist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King...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Lear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Romeo and.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 Juliet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Peter...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Pan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778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effectLst/>
                <a:latin typeface="Times New Roman" pitchFamily="18" charset="0"/>
                <a:cs typeface="Times New Roman" pitchFamily="18" charset="0"/>
              </a:rPr>
              <a:t>2. Match the titles of well-known books with the writers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8" y="1700808"/>
          <a:ext cx="7992888" cy="4680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762"/>
                <a:gridCol w="2461348"/>
                <a:gridCol w="544899"/>
                <a:gridCol w="4530879"/>
              </a:tblGrid>
              <a:tr h="58506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Walter Scott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Pride and Prejudice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Roald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Dahl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Harry Potter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John Tolkien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Treasure Island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Joanne Rowling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Ivanhoe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R.L.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Stevenson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The Gatekeepers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Jane Austen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Charlie and Chocolate Factory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Conan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Doyle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Sherlock Holmes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A. Horowitz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The Lord of the Rings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548680"/>
          <a:ext cx="7992888" cy="59265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762"/>
                <a:gridCol w="2461348"/>
                <a:gridCol w="544899"/>
                <a:gridCol w="4530879"/>
              </a:tblGrid>
              <a:tr h="72908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Walter Scott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Ivanhoe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908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Roald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Dahl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Charlie and Chocolate Factory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908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John Tolkien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The Lord of the Rings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908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Joanne Rowling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Harry Potter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908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R.L.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Stevenson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Treasure Island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908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Jane Austen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Pride and Prejudice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908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Conan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Doyle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Sherlock Holmes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908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A. Horowitz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The Gatekeepers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3. Determine genre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oup 39"/>
          <p:cNvGraphicFramePr>
            <a:graphicFrameLocks noGrp="1"/>
          </p:cNvGraphicFramePr>
          <p:nvPr>
            <p:ph sz="quarter" idx="1"/>
          </p:nvPr>
        </p:nvGraphicFramePr>
        <p:xfrm>
          <a:off x="251520" y="1124744"/>
          <a:ext cx="8640960" cy="5478073"/>
        </p:xfrm>
        <a:graphic>
          <a:graphicData uri="http://schemas.openxmlformats.org/drawingml/2006/table">
            <a:tbl>
              <a:tblPr/>
              <a:tblGrid>
                <a:gridCol w="432048"/>
                <a:gridCol w="6480720"/>
                <a:gridCol w="1728192"/>
              </a:tblGrid>
              <a:tr h="685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Criminals, robbers, killers. There is always a clever detective or a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policeman who catches them in the end.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romance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Aliens, spaceships, trips to the moon and star wars.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detective story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author describes somebody's life or writes about himself (herself).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 adventure story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Wizards, witches and other magic objects and words. Some wizards are bad, some witches are good.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d) science fiction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Pirates, cowboys, boys and girls are always doing exciting things. You also find ships, faraway islands, lost treasure, and a lot of danger in these stories, but there is usually a happy ending.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e) horror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Vampires, witches, ghosts and scary supernatural events.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f) biography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Things that happened in the past. Some characters may not be real, but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description of the period is usually very good.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g) fantasy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Love and hate. The characters go through a lot of difficulties to come together.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history book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9"/>
          <p:cNvGraphicFramePr>
            <a:graphicFrameLocks/>
          </p:cNvGraphicFramePr>
          <p:nvPr/>
        </p:nvGraphicFramePr>
        <p:xfrm>
          <a:off x="251520" y="332654"/>
          <a:ext cx="8640960" cy="6336706"/>
        </p:xfrm>
        <a:graphic>
          <a:graphicData uri="http://schemas.openxmlformats.org/drawingml/2006/table">
            <a:tbl>
              <a:tblPr/>
              <a:tblGrid>
                <a:gridCol w="432048"/>
                <a:gridCol w="6624736"/>
                <a:gridCol w="1584176"/>
              </a:tblGrid>
              <a:tr h="720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Criminals, robbers, killers. There is always a clever detective or a policeman who catches them in the end.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detective story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Aliens, spaceships, trips to the moon and star wars.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d) science fiction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author describes somebody's life or writes about himself (herself).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f) biography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Wizards, witches and other magic objects and words. Some wizards are bad, some witches are good.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g) fantasy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6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Pirates, cowboys, boys and girls are always doing exciting things. You also find ships, faraway islands, lost treasure, and a lot of danger in these stories, but there is usually a happy ending.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 adventure story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Vampires, witches, ghosts and scary supernatural events.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e) horror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2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Things that happened in the past. Some characters may not be real, but the description of the period is usually very good.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history book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Love and hate. The characters go through a lot of difficulties to come together.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romance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4. Who is it?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4038600" cy="4525963"/>
          </a:xfrm>
          <a:prstGeom prst="rect">
            <a:avLst/>
          </a:prstGeom>
        </p:spPr>
      </p:pic>
      <p:sp>
        <p:nvSpPr>
          <p:cNvPr id="4" name="Rectangle 4"/>
          <p:cNvSpPr txBox="1">
            <a:spLocks noRot="1" noChangeArrowheads="1"/>
          </p:cNvSpPr>
          <p:nvPr/>
        </p:nvSpPr>
        <p:spPr>
          <a:xfrm>
            <a:off x="5220072" y="2708920"/>
            <a:ext cx="3312368" cy="1296144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uLnTx/>
                <a:uFillTx/>
                <a:latin typeface="+mj-lt"/>
                <a:ea typeface="+mj-ea"/>
                <a:cs typeface="+mj-cs"/>
              </a:rPr>
              <a:t>Charles Dickens</a:t>
            </a:r>
            <a:r>
              <a:rPr kumimoji="0" lang="ru-RU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3968" y="1124744"/>
            <a:ext cx="4038600" cy="4525963"/>
          </a:xfrm>
          <a:prstGeom prst="rect">
            <a:avLst/>
          </a:prstGeom>
        </p:spPr>
      </p:pic>
      <p:sp>
        <p:nvSpPr>
          <p:cNvPr id="3" name="Rectangle 4"/>
          <p:cNvSpPr txBox="1">
            <a:spLocks noRot="1" noChangeArrowheads="1"/>
          </p:cNvSpPr>
          <p:nvPr/>
        </p:nvSpPr>
        <p:spPr>
          <a:xfrm>
            <a:off x="251520" y="2708920"/>
            <a:ext cx="3754760" cy="1282154"/>
          </a:xfrm>
          <a:prstGeom prst="rect">
            <a:avLst/>
          </a:prstGeom>
        </p:spPr>
        <p:txBody>
          <a:bodyPr/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uLnTx/>
                <a:uFillTx/>
                <a:latin typeface="+mj-lt"/>
                <a:ea typeface="+mj-ea"/>
                <a:cs typeface="+mj-cs"/>
              </a:rPr>
              <a:t>Agatha Christie</a:t>
            </a:r>
            <a:r>
              <a:rPr kumimoji="0" lang="ru-RU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167</TotalTime>
  <Words>800</Words>
  <Application>Microsoft Office PowerPoint</Application>
  <PresentationFormat>Экран (4:3)</PresentationFormat>
  <Paragraphs>198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Literary quiz</vt:lpstr>
      <vt:lpstr>1. Compose the titles of books written by the British writers</vt:lpstr>
      <vt:lpstr>Презентация PowerPoint</vt:lpstr>
      <vt:lpstr>2. Match the titles of well-known books with the writers</vt:lpstr>
      <vt:lpstr>Презентация PowerPoint</vt:lpstr>
      <vt:lpstr>3. Determine genre</vt:lpstr>
      <vt:lpstr>Презентация PowerPoint</vt:lpstr>
      <vt:lpstr>4. Who is it?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Right or wrong</vt:lpstr>
      <vt:lpstr>Congratulations to the winners</vt:lpstr>
      <vt:lpstr>Thank you for your participation!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bvc</dc:creator>
  <cp:lastModifiedBy>1</cp:lastModifiedBy>
  <cp:revision>21</cp:revision>
  <dcterms:created xsi:type="dcterms:W3CDTF">2014-09-30T15:23:43Z</dcterms:created>
  <dcterms:modified xsi:type="dcterms:W3CDTF">2016-11-12T14:40:31Z</dcterms:modified>
</cp:coreProperties>
</file>