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3" r:id="rId3"/>
    <p:sldId id="258" r:id="rId4"/>
    <p:sldId id="259" r:id="rId5"/>
    <p:sldId id="269" r:id="rId6"/>
    <p:sldId id="270" r:id="rId7"/>
    <p:sldId id="281" r:id="rId8"/>
    <p:sldId id="279" r:id="rId9"/>
    <p:sldId id="280" r:id="rId10"/>
    <p:sldId id="271" r:id="rId11"/>
    <p:sldId id="278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A3D42A-D9EB-4A13-B804-EBC56E3C51F2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E67025-4BC7-48C5-B845-62F980B32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F5B7F5-944C-48B9-8550-F2D8A7BE54DE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BA683F-FD04-439D-84D3-A84CFA0A9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EFB42F-DFBB-4036-909E-54088E3245F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A21192-E3EB-431F-AE64-40CDBFF114BB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CEF4-9D8A-4F78-A0E1-109E512A0D30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A74F-69A6-475B-B45C-60451549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7579-C09E-4CF5-89AE-FEEE763515CE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37F-CFA5-4EAC-A0F2-10EA5347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91AA-7A8A-49A4-84AC-B48DB7A769A0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98CC-2A11-455F-9B5B-BA53E0EFB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CA51-BBFC-4C17-9335-5366A4D35331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DA5C-E54A-4094-9DE8-BE758F4E7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422E-D468-4753-AE67-A0FB6AE723DB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2E87-7844-4BF1-B8A0-34B2BB850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5CC4-A644-46B8-BAB4-90666F69B74C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9484-08CB-4DF2-8EF2-D8BAF1F2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ACD5-FCDA-4D62-9457-519512BEFAF9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050C-494D-4F50-A42E-0AB9F6A0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E529-59B9-47F1-859C-3E20F6121315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1DE1-1F26-45F9-9558-4C3290F14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EF35-3F20-40FE-A5A2-6BA51C812793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6CA2-1335-404C-8D87-289CA33D9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6B11-A499-4DD6-A9E8-11FA653DF0EF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747F-9FB4-4E8E-BC66-BE7C5038D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8CAC-08AE-489B-8C1A-0DB42F403621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1217-6111-41B6-B8B0-21CAFF531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1CC1C-7013-46FB-85CE-741D319E6077}" type="datetime1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C0FA8-A27E-47AB-884E-9FF34A6E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5857875" y="428625"/>
            <a:ext cx="27860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0" name="Rectangle 28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313" y="3429000"/>
            <a:ext cx="8929687" cy="26431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 ноября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народного единства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4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6" descr="https://im2-tub-ru.yandex.net/i?id=29dd50b39445641406d292205b53c404&amp;n=33&amp;h=215&amp;w=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5072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5715000"/>
            <a:ext cx="7000875" cy="785813"/>
          </a:xfrm>
        </p:spPr>
        <p:txBody>
          <a:bodyPr/>
          <a:lstStyle/>
          <a:p>
            <a:pPr eaLnBrk="1" hangingPunct="1"/>
            <a:r>
              <a:rPr lang="ru-RU" sz="2000" smtClean="0"/>
              <a:t>М.И. Песков. Воззвание Минина к нижегородцам в 1611 году. </a:t>
            </a:r>
          </a:p>
        </p:txBody>
      </p:sp>
      <p:sp>
        <p:nvSpPr>
          <p:cNvPr id="11267" name="Содержимое 7"/>
          <p:cNvSpPr>
            <a:spLocks noGrp="1"/>
          </p:cNvSpPr>
          <p:nvPr>
            <p:ph idx="4294967295"/>
          </p:nvPr>
        </p:nvSpPr>
        <p:spPr>
          <a:xfrm>
            <a:off x="1000125" y="333375"/>
            <a:ext cx="8143875" cy="5595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Georgia" pitchFamily="18" charset="0"/>
              </a:rPr>
              <a:t>   </a:t>
            </a:r>
          </a:p>
          <a:p>
            <a:pPr eaLnBrk="1" hangingPunct="1"/>
            <a:endParaRPr lang="ru-RU" smtClean="0"/>
          </a:p>
        </p:txBody>
      </p:sp>
      <p:pic>
        <p:nvPicPr>
          <p:cNvPr id="11268" name="Picture 5" descr="iv_1612_06_1611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8625"/>
            <a:ext cx="7035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50460E-ED85-4E76-BDA0-B0D229901EEC}" type="datetime1">
              <a:rPr lang="ru-RU" smtClean="0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14E1B-03DA-4E89-8E95-580182AFC9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2292" name="Содержимое 2"/>
          <p:cNvSpPr>
            <a:spLocks noGrp="1"/>
          </p:cNvSpPr>
          <p:nvPr>
            <p:ph idx="4294967295"/>
          </p:nvPr>
        </p:nvSpPr>
        <p:spPr>
          <a:xfrm>
            <a:off x="714375" y="642938"/>
            <a:ext cx="7643813" cy="54832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По совету Минина горожане давали на создание и содержание земской рати треть своего имущества. 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Сам староста отдал на нужды ополчения не только «всю свою казну», но золотые и серебряные оклады с икон и драгоценности своей жены.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5913" y="301625"/>
            <a:ext cx="7558087" cy="1462088"/>
          </a:xfrm>
        </p:spPr>
        <p:txBody>
          <a:bodyPr/>
          <a:lstStyle/>
          <a:p>
            <a:pPr eaLnBrk="1" hangingPunct="1"/>
            <a:r>
              <a:rPr lang="ru-RU" sz="2800" i="1" smtClean="0"/>
              <a:t/>
            </a:r>
            <a:br>
              <a:rPr lang="ru-RU" sz="2800" i="1" smtClean="0"/>
            </a:br>
            <a:endParaRPr lang="ru-RU" sz="2800" i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357688" y="642938"/>
            <a:ext cx="4357687" cy="621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Нижегородцы облекли 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Кузьму Минина званием «выборного человека всею землею». 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Созданный в городе «Совет всея земли» по сути дела стал временным правительством. </a:t>
            </a:r>
          </a:p>
          <a:p>
            <a:pPr algn="ctr" eaLnBrk="1" hangingPunct="1"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По совету Минина на должность главного  воеводы ополчения был приглашен князь Дмитрий Михайлович Пожарский. </a:t>
            </a:r>
          </a:p>
          <a:p>
            <a:pPr algn="ctr" eaLnBrk="1" hangingPunct="1"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Так эти два человека, избранные народом, стали во главе нижегородского ополчения. </a:t>
            </a:r>
          </a:p>
        </p:txBody>
      </p:sp>
      <p:pic>
        <p:nvPicPr>
          <p:cNvPr id="13316" name="Picture 5" descr="iv_1612_02_pojarsky_mi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00063"/>
            <a:ext cx="39290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571500" y="4714875"/>
            <a:ext cx="8215313" cy="1882775"/>
          </a:xfrm>
        </p:spPr>
        <p:txBody>
          <a:bodyPr/>
          <a:lstStyle/>
          <a:p>
            <a:pPr marL="177800" indent="17463"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 </a:t>
            </a:r>
            <a:r>
              <a:rPr lang="ru-RU" sz="2000" smtClean="0">
                <a:latin typeface="Arial" charset="0"/>
                <a:cs typeface="Arial" charset="0"/>
              </a:rPr>
              <a:t>В ополчение Принимались разные люди, готовые сражаться за правое дело«очищения» Москвы от поляков: стрельцы и служилые дворяне, казаки, посадские люди и крестьяне. </a:t>
            </a:r>
          </a:p>
          <a:p>
            <a:pPr marL="177800" indent="17463" eaLnBrk="1" hangingPunct="1">
              <a:buFontTx/>
              <a:buNone/>
            </a:pPr>
            <a:r>
              <a:rPr lang="ru-RU" sz="2000" smtClean="0">
                <a:latin typeface="Arial" charset="0"/>
                <a:cs typeface="Arial" charset="0"/>
              </a:rPr>
              <a:t>В начале марта нижегородское ополчение выступило в поход.</a:t>
            </a:r>
            <a:r>
              <a:rPr lang="ru-RU" sz="2000" smtClean="0">
                <a:latin typeface="Georgia" pitchFamily="18" charset="0"/>
              </a:rPr>
              <a:t> </a:t>
            </a:r>
          </a:p>
        </p:txBody>
      </p:sp>
      <p:pic>
        <p:nvPicPr>
          <p:cNvPr id="14339" name="Picture 5" descr="iv_1612_09_1612-smuta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3"/>
            <a:ext cx="7143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4313"/>
            <a:ext cx="74295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436813" y="333375"/>
            <a:ext cx="6707187" cy="10842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4286250"/>
            <a:ext cx="8858250" cy="2743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Началась осада Кремля. 15 сентября Пожарский послал полякам письмо, убеждая сдаться и общая отпустить на родину весь гарнизон, но осажденные продолжали сопротивление.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22 октября (4 ноября по новому стилю) поляки оставили Китай-город. В этот день Пожарский приказал внести в Москву икону Казанской Божьей  Матери и дал обет построить здесь церковь.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1"/>
          <p:cNvSpPr>
            <a:spLocks noGrp="1"/>
          </p:cNvSpPr>
          <p:nvPr>
            <p:ph idx="4294967295"/>
          </p:nvPr>
        </p:nvSpPr>
        <p:spPr>
          <a:xfrm>
            <a:off x="428625" y="4643438"/>
            <a:ext cx="8715375" cy="1643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Тем временем остатки польских войск 26 октября, бросая оружие на землю, стали сами выходить из осажденной крепости.</a:t>
            </a:r>
          </a:p>
        </p:txBody>
      </p:sp>
      <p:pic>
        <p:nvPicPr>
          <p:cNvPr id="16387" name="Picture 5" descr="iv_1612_01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786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а\My Pictures\ft2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1285875"/>
            <a:ext cx="7715250" cy="4857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42938" y="260350"/>
            <a:ext cx="8126412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Народ встречает освободителей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249738" cy="63722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435" name="Picture 6" descr="пла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678863" cy="63722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плака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8429625" cy="62865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45719"/>
          </a:xfrm>
        </p:spPr>
        <p:txBody>
          <a:bodyPr/>
          <a:lstStyle/>
          <a:p>
            <a:pPr eaLnBrk="1" hangingPunct="1">
              <a:defRPr/>
            </a:pPr>
            <a: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/>
            </a:r>
            <a:br>
              <a:rPr lang="ru-RU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9" name="Picture 8" descr="памятник Минину и Пожарском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642938"/>
            <a:ext cx="3714750" cy="500062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642938"/>
            <a:ext cx="4038600" cy="54832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постаменте памятника, стоящего в Москве на Красной площади, начертаны слова: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«Гражданину Минину и князю Пожарскому благодарная Россия».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что же Россия благодарна этим людям?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DC8C4-6FC0-4F64-897D-804F8C53E00C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эпоху Смутного времени одни правители сменяли других на русском престоле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1C0C7-4A4B-43B1-8D17-8D3C2EF5D600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5" name="Picture 4" descr="смутное время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571625"/>
            <a:ext cx="7929562" cy="4714875"/>
          </a:xfrm>
          <a:ln w="38100">
            <a:solidFill>
              <a:schemeClr val="fol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8" y="0"/>
          <a:ext cx="9072594" cy="6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30"/>
                <a:gridCol w="2232430"/>
                <a:gridCol w="2232430"/>
                <a:gridCol w="2375304"/>
              </a:tblGrid>
              <a:tr h="2357191">
                <a:tc>
                  <a:txBody>
                    <a:bodyPr/>
                    <a:lstStyle/>
                    <a:p>
                      <a:r>
                        <a:rPr lang="ru-RU" sz="24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Бориса Годунова</a:t>
                      </a:r>
                      <a:endParaRPr lang="ru-RU" sz="2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Лжедмитрия</a:t>
                      </a:r>
                      <a:r>
                        <a:rPr lang="ru-RU" sz="2400" b="1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Первого </a:t>
                      </a:r>
                      <a:endParaRPr lang="ru-RU" sz="24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Василия</a:t>
                      </a:r>
                      <a:r>
                        <a:rPr lang="ru-RU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Шуйского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Правление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Семибоярщины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0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6376-8F89-4789-97A7-B03208D007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65" name="Picture 4" descr="шуйский 2"/>
          <p:cNvPicPr>
            <a:picLocks noChangeAspect="1" noChangeArrowheads="1"/>
          </p:cNvPicPr>
          <p:nvPr/>
        </p:nvPicPr>
        <p:blipFill>
          <a:blip r:embed="rId2" cstate="print"/>
          <a:srcRect l="3705" t="2531" r="3705" b="8437"/>
          <a:stretch>
            <a:fillRect/>
          </a:stretch>
        </p:blipFill>
        <p:spPr bwMode="auto">
          <a:xfrm>
            <a:off x="4500563" y="2786063"/>
            <a:ext cx="2087562" cy="2928937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166" name="Picture 5" descr="лжедмитрий 1"/>
          <p:cNvPicPr>
            <a:picLocks noChangeAspect="1" noChangeArrowheads="1"/>
          </p:cNvPicPr>
          <p:nvPr/>
        </p:nvPicPr>
        <p:blipFill>
          <a:blip r:embed="rId3" cstate="print"/>
          <a:srcRect l="1845" t="2768" r="1845" b="2768"/>
          <a:stretch>
            <a:fillRect/>
          </a:stretch>
        </p:blipFill>
        <p:spPr bwMode="auto">
          <a:xfrm>
            <a:off x="2286000" y="1928813"/>
            <a:ext cx="2159000" cy="26527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67" name="Picture 5" descr="godu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714625"/>
            <a:ext cx="2228850" cy="2857500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6168" name="Picture 4" descr="семибоярщ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000250"/>
            <a:ext cx="2125662" cy="2652713"/>
          </a:xfrm>
          <a:prstGeom prst="rect">
            <a:avLst/>
          </a:prstGeom>
          <a:noFill/>
          <a:ln w="76200" cmpd="tri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13684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Семибоярщина </a:t>
            </a:r>
            <a:br>
              <a:rPr lang="ru-RU" sz="3200" smtClean="0">
                <a:latin typeface="Arial" charset="0"/>
                <a:cs typeface="Arial" charset="0"/>
              </a:rPr>
            </a:br>
            <a:r>
              <a:rPr lang="ru-RU" sz="3200" smtClean="0">
                <a:latin typeface="Arial" charset="0"/>
                <a:cs typeface="Arial" charset="0"/>
              </a:rPr>
              <a:t>тайно впустила в Москву польские войска</a:t>
            </a:r>
          </a:p>
        </p:txBody>
      </p:sp>
      <p:pic>
        <p:nvPicPr>
          <p:cNvPr id="7171" name="Picture 4" descr="польские вой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643063"/>
            <a:ext cx="6143625" cy="4643437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7545B8-429E-4296-A8F4-0795756F1A68}" type="datetime1">
              <a:rPr lang="ru-RU" smtClean="0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4F3F-80A1-4E50-8D21-44A19FEEA85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197" name="Picture 2" descr="C:\Users\Ученик\Desktop\(1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FBE41-51F9-40AA-9183-42AB664A03F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74638"/>
            <a:ext cx="8143875" cy="1082675"/>
          </a:xfrm>
        </p:spPr>
        <p:txBody>
          <a:bodyPr/>
          <a:lstStyle/>
          <a:p>
            <a:pPr eaLnBrk="1" hangingPunct="1"/>
            <a:r>
              <a:rPr lang="ru-RU" sz="3200" smtClean="0"/>
              <a:t>Русская православная церковь призывала           к освобождению</a:t>
            </a:r>
          </a:p>
        </p:txBody>
      </p:sp>
      <p:sp>
        <p:nvSpPr>
          <p:cNvPr id="922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3000375" y="1357313"/>
            <a:ext cx="6143625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  <a:r>
              <a:rPr lang="ru-RU" sz="2400" smtClean="0"/>
              <a:t> «Вспомните, на кого вы поднимаете оружие: не на Бога ли, сотворившего вас? Не на своих ли братьев?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Не свое ли Отечество разоряете? Заклинаю вас именем Бога, отстаньте от своего начинания, пока есть время, чтобы не погибнуть вам до конца ...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Бога ради, познайте себя и обратитесь, обрадуйте своих родителей, своих жен и чад, и всех нас; и мы станем молить за вас Бога...»</a:t>
            </a:r>
          </a:p>
        </p:txBody>
      </p:sp>
      <p:pic>
        <p:nvPicPr>
          <p:cNvPr id="9221" name="Picture 2" descr="C:\Users\Ученик\Desktop\Картинки к игре\0032-0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2714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7545B8-429E-4296-A8F4-0795756F1A68}" type="datetime1">
              <a:rPr lang="ru-RU" smtClean="0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3C944-562D-4443-A9A0-8719C467C44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45" name="Picture 2" descr="http://foma.ru/wp-content/uploads/2016/03/Chistyakov_Germogen-e1456823096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85813" y="550068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Патриарх Гермоген благословил русских людей                                        на освободительный подвиг.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307</Words>
  <Application>Microsoft Office PowerPoint</Application>
  <PresentationFormat>Экран (4:3)</PresentationFormat>
  <Paragraphs>51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История 1</vt:lpstr>
      <vt:lpstr>Слайд 1</vt:lpstr>
      <vt:lpstr>Слайд 2</vt:lpstr>
      <vt:lpstr> </vt:lpstr>
      <vt:lpstr>В эпоху Смутного времени одни правители сменяли других на русском престоле</vt:lpstr>
      <vt:lpstr>Слайд 5</vt:lpstr>
      <vt:lpstr>Семибоярщина  тайно впустила в Москву польские войска</vt:lpstr>
      <vt:lpstr>Слайд 7</vt:lpstr>
      <vt:lpstr>Русская православная церковь призывала           к освобождению</vt:lpstr>
      <vt:lpstr>Слайд 9</vt:lpstr>
      <vt:lpstr>М.И. Песков. Воззвание Минина к нижегородцам в 1611 году. </vt:lpstr>
      <vt:lpstr>Слайд 11</vt:lpstr>
      <vt:lpstr> </vt:lpstr>
      <vt:lpstr>Слайд 13</vt:lpstr>
      <vt:lpstr> </vt:lpstr>
      <vt:lpstr>Слайд 15</vt:lpstr>
      <vt:lpstr>Народ встречает освободителей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</dc:title>
  <dc:subject>Шаблоны презентаций</dc:subject>
  <dc:creator>M.Video</dc:creator>
  <cp:keywords>http:/aida.ucoz.ru</cp:keywords>
  <dc:description>http://aida.ucoz.ru</dc:description>
  <cp:lastModifiedBy>Comp1</cp:lastModifiedBy>
  <cp:revision>17</cp:revision>
  <dcterms:created xsi:type="dcterms:W3CDTF">2015-08-18T14:43:08Z</dcterms:created>
  <dcterms:modified xsi:type="dcterms:W3CDTF">2017-01-09T07:51:06Z</dcterms:modified>
</cp:coreProperties>
</file>