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75" r:id="rId8"/>
    <p:sldId id="274" r:id="rId9"/>
    <p:sldId id="276" r:id="rId10"/>
    <p:sldId id="272" r:id="rId11"/>
    <p:sldId id="258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EE58-BEAA-4CEE-8750-233DB162A4A6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A3BA-ACD2-4BC5-901A-AB52B962C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EE58-BEAA-4CEE-8750-233DB162A4A6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A3BA-ACD2-4BC5-901A-AB52B962C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EE58-BEAA-4CEE-8750-233DB162A4A6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A3BA-ACD2-4BC5-901A-AB52B962C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EE58-BEAA-4CEE-8750-233DB162A4A6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A3BA-ACD2-4BC5-901A-AB52B962C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EE58-BEAA-4CEE-8750-233DB162A4A6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A3BA-ACD2-4BC5-901A-AB52B962C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EE58-BEAA-4CEE-8750-233DB162A4A6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A3BA-ACD2-4BC5-901A-AB52B962C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EE58-BEAA-4CEE-8750-233DB162A4A6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A3BA-ACD2-4BC5-901A-AB52B962C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EE58-BEAA-4CEE-8750-233DB162A4A6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A3BA-ACD2-4BC5-901A-AB52B962C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EE58-BEAA-4CEE-8750-233DB162A4A6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A3BA-ACD2-4BC5-901A-AB52B962C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EE58-BEAA-4CEE-8750-233DB162A4A6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A3BA-ACD2-4BC5-901A-AB52B962C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EE58-BEAA-4CEE-8750-233DB162A4A6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A3BA-ACD2-4BC5-901A-AB52B962C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EE58-BEAA-4CEE-8750-233DB162A4A6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1A3BA-ACD2-4BC5-901A-AB52B962C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de-DE" dirty="0" smtClean="0"/>
              <a:t>Ein </a:t>
            </a:r>
            <a:r>
              <a:rPr lang="de-DE" dirty="0"/>
              <a:t>deutsches Sprichwort sagt: « Das beste Rezept gegen Langweile ist eine Reise». 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355976" y="4005064"/>
            <a:ext cx="4320480" cy="18002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6" name="Рисунок 5" descr="шшш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5716" y="2420888"/>
            <a:ext cx="7032567" cy="41389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habe _____ gearbeitet.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gut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schlecht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besonders gut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viel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Deutschstunde  war_____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interessant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interessant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 war ___________(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leicht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schwer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4293096"/>
            <a:ext cx="829126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4197" t="19318" r="2088" b="21002"/>
          <a:stretch/>
        </p:blipFill>
        <p:spPr>
          <a:xfrm>
            <a:off x="4206788" y="4437112"/>
            <a:ext cx="4824536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502944"/>
            <a:ext cx="3361556" cy="336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539750" y="333375"/>
            <a:ext cx="8064500" cy="6048375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82" y="69234"/>
            <a:ext cx="9036496" cy="6777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Автор: </a:t>
            </a:r>
            <a:r>
              <a:rPr lang="ru-RU" dirty="0" err="1" smtClean="0"/>
              <a:t>Заварина</a:t>
            </a:r>
            <a:r>
              <a:rPr lang="ru-RU" dirty="0" smtClean="0"/>
              <a:t> Н.В., учитель немецкого языка, МОУ </a:t>
            </a:r>
            <a:r>
              <a:rPr lang="ru-RU" dirty="0" err="1" smtClean="0"/>
              <a:t>Любимская</a:t>
            </a:r>
            <a:r>
              <a:rPr lang="ru-RU" dirty="0" smtClean="0"/>
              <a:t> ООШ </a:t>
            </a:r>
            <a:r>
              <a:rPr lang="ru-RU" dirty="0" err="1" smtClean="0"/>
              <a:t>им.В.Ю.Орлова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2022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137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776864" cy="619268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Virtuell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err="1">
                <a:solidFill>
                  <a:schemeClr val="tx1"/>
                </a:solidFill>
              </a:rPr>
              <a:t>Reise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Deutschland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catherineasquithgallery.com/uploads/posts/2021-02/1613450541_63-p-fon-dlya-prezentatsii-pro-germaniyu-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49851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45/d5/5e/45d55ebf18b10b3d159c7b6fd0478b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15986"/>
            <a:ext cx="4828307" cy="32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848872" cy="6048672"/>
          </a:xfrm>
        </p:spPr>
        <p:txBody>
          <a:bodyPr/>
          <a:lstStyle/>
          <a:p>
            <a:pPr algn="l"/>
            <a:r>
              <a:rPr lang="de-DE">
                <a:solidFill>
                  <a:schemeClr val="tx1"/>
                </a:solidFill>
              </a:rPr>
              <a:t>Ich </a:t>
            </a:r>
            <a:r>
              <a:rPr lang="de-DE" smtClean="0">
                <a:solidFill>
                  <a:schemeClr val="tx1"/>
                </a:solidFill>
              </a:rPr>
              <a:t>bin </a:t>
            </a:r>
            <a:r>
              <a:rPr lang="de-DE" dirty="0">
                <a:solidFill>
                  <a:schemeClr val="tx1"/>
                </a:solidFill>
              </a:rPr>
              <a:t>nach </a:t>
            </a:r>
            <a:r>
              <a:rPr lang="de-DE" smtClean="0">
                <a:solidFill>
                  <a:schemeClr val="tx1"/>
                </a:solidFill>
              </a:rPr>
              <a:t>___________ gefahren.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39688"/>
            <a:ext cx="7418327" cy="4964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2258"/>
            <a:ext cx="9036496" cy="675742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568952" cy="6408712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352928" cy="61206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de-DE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Berlin</a:t>
            </a:r>
            <a:r>
              <a:rPr lang="ru-RU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de-DE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de-DE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.02.</a:t>
            </a:r>
            <a:endParaRPr lang="ru-RU" altLang="ru-RU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Liebe Freunde! </a:t>
            </a:r>
            <a:endParaRPr lang="ru-RU" altLang="ru-RU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en-US" alt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</a:t>
            </a:r>
            <a:r>
              <a:rPr lang="ru-RU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Renata. </a:t>
            </a:r>
            <a:r>
              <a:rPr lang="en-US" alt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 12 </a:t>
            </a:r>
            <a:r>
              <a:rPr lang="en-US" alt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Jahre</a:t>
            </a:r>
            <a: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alt. </a:t>
            </a:r>
            <a:r>
              <a:rPr lang="en-US" alt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komme</a:t>
            </a:r>
            <a: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Deutschland und </a:t>
            </a:r>
            <a:r>
              <a:rPr lang="en-US" alt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wohne</a:t>
            </a:r>
            <a: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der </a:t>
            </a:r>
            <a:r>
              <a:rPr lang="en-US" alt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Stadt</a:t>
            </a:r>
            <a: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Berlin. Deutschland </a:t>
            </a:r>
            <a:r>
              <a:rPr lang="en-US" alt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de-DE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alt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</a:t>
            </a:r>
            <a: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Land. </a:t>
            </a:r>
            <a:r>
              <a:rPr lang="de-DE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 könnt hier viele </a:t>
            </a:r>
            <a:r>
              <a:rPr lang="de-AT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Sehenswürdigkeiten</a:t>
            </a:r>
            <a:r>
              <a:rPr lang="de-DE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sehen. </a:t>
            </a:r>
            <a:r>
              <a:rPr lang="de-DE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 </a:t>
            </a:r>
            <a:r>
              <a:rPr lang="de-DE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könnt dabei viel Schönes und Interessantes </a:t>
            </a:r>
            <a:r>
              <a:rPr lang="en-US" altLang="ru-RU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sehen</a:t>
            </a:r>
            <a:r>
              <a:rPr lang="en-US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Ich lade ihnen nach Deutschland ein! </a:t>
            </a:r>
            <a:endParaRPr lang="ru-RU" altLang="ru-RU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Eure Renata</a:t>
            </a:r>
            <a:endParaRPr lang="ru-RU" altLang="ru-RU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________________________________________________</a:t>
            </a:r>
            <a:endParaRPr lang="ru-RU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de-DE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 hat den Brief geschrieben</a:t>
            </a:r>
            <a:r>
              <a:rPr lang="de-DE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de-DE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alt ist Renata? Woher kommt Sie? Wo wohnt Renata? Was erzählt Renata? </a:t>
            </a:r>
            <a:endParaRPr lang="de-DE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94286"/>
            <a:ext cx="7920880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280920" cy="6408712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Ich will mit dem________ </a:t>
            </a:r>
            <a:r>
              <a:rPr lang="de-DE" dirty="0">
                <a:solidFill>
                  <a:schemeClr val="tx1"/>
                </a:solidFill>
              </a:rPr>
              <a:t>reisen.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railways-clipart-modern-train-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424212"/>
            <a:ext cx="4947010" cy="1681984"/>
          </a:xfrm>
          <a:prstGeom prst="rect">
            <a:avLst/>
          </a:prstGeom>
        </p:spPr>
      </p:pic>
      <p:pic>
        <p:nvPicPr>
          <p:cNvPr id="6" name="Рисунок 5" descr="bus-clipart-yellow-bus-2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2204864"/>
            <a:ext cx="2546905" cy="1728192"/>
          </a:xfrm>
          <a:prstGeom prst="rect">
            <a:avLst/>
          </a:prstGeom>
        </p:spPr>
      </p:pic>
      <p:pic>
        <p:nvPicPr>
          <p:cNvPr id="7" name="Рисунок 6" descr="3481007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12226" y="1766384"/>
            <a:ext cx="5793053" cy="1450206"/>
          </a:xfrm>
          <a:prstGeom prst="rect">
            <a:avLst/>
          </a:prstGeom>
        </p:spPr>
      </p:pic>
      <p:pic>
        <p:nvPicPr>
          <p:cNvPr id="9" name="Рисунок 8" descr="bez_imen1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15359" y="4794334"/>
            <a:ext cx="3621148" cy="1803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01681"/>
            <a:ext cx="11063697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5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1.Berlin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historische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2.Berlin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die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3.Berlin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Stadtpromenade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zerotrip.ru/wp-content/uploads/2020/04/chek-list-berlin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7200799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5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268926"/>
              </p:ext>
            </p:extLst>
          </p:nvPr>
        </p:nvGraphicFramePr>
        <p:xfrm>
          <a:off x="1403648" y="1484783"/>
          <a:ext cx="7416825" cy="4744529"/>
        </p:xfrm>
        <a:graphic>
          <a:graphicData uri="http://schemas.openxmlformats.org/drawingml/2006/table">
            <a:tbl>
              <a:tblPr firstRow="1" firstCol="1" bandRow="1"/>
              <a:tblGrid>
                <a:gridCol w="6438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7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Hauptstadt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Russland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Berlin.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1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Berlin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wurde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dreizehnte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Jahrhundert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gegründet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1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Hauptstraße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Berlins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der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Kurfürstendamm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Berlin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gibt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viele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Museen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Theater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 Symbol von Berlin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das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Rathaus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1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Stadt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zählt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heute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über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vier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Einwohner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3608" y="3326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Richtig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Falsch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4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217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Ein deutsches Sprichwort sagt: « Das beste Rezept gegen Langweile ist eine Reise».  </vt:lpstr>
      <vt:lpstr>Слайд 2</vt:lpstr>
      <vt:lpstr>Слайд 3</vt:lpstr>
      <vt:lpstr>Слайд 4</vt:lpstr>
      <vt:lpstr>Слайд 5</vt:lpstr>
      <vt:lpstr>Слайд 6</vt:lpstr>
      <vt:lpstr>Слайд 7</vt:lpstr>
      <vt:lpstr>1.Berlin– eine historische Stadt. 2.Berlin– die Stadt der Kunst und Kultur. 3.Berlin -     Die Stadtpromenade.  </vt:lpstr>
      <vt:lpstr>Слайд 9</vt:lpstr>
      <vt:lpstr>: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bereiten uns auf eine Reise vor</dc:title>
  <dc:creator>Владелец</dc:creator>
  <cp:lastModifiedBy>татьяна</cp:lastModifiedBy>
  <cp:revision>97</cp:revision>
  <dcterms:created xsi:type="dcterms:W3CDTF">2018-06-10T18:56:33Z</dcterms:created>
  <dcterms:modified xsi:type="dcterms:W3CDTF">2024-02-05T12:54:12Z</dcterms:modified>
</cp:coreProperties>
</file>