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A881D-B76C-4C94-97EA-966CCAB1110C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2ECB2-86A9-4D55-86B9-04912A2057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0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2ECB2-86A9-4D55-86B9-04912A20575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Логопедическое занятие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формированию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читательской грамотности и развитию речи для обучающихся с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ТНР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проведения: 25.02.2022 г.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учитель-логопед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Любимской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 им. В.Ю.Орлова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Кулагина О.Н.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еревья, Зима, Снег, Белый, Холодный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692696"/>
            <a:ext cx="6912767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1.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Маленький лес - ____________________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Лесной сторож - ___________________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Хозяйство лесника - _________________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Небольшой лес, отделенный полянами от других лесных участков - ______________________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2.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Прочитайте предложение, выделяя голосом и интонацией подчеркнутые слова.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Хорошо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зимой в лесу!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зимой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лесу!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 зимой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лесу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3.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Прочитайте слова: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Слова: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сне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юга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сугро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ёло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Задание 4.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</a:t>
            </a:r>
            <a:endParaRPr lang="ru-RU" dirty="0"/>
          </a:p>
        </p:txBody>
      </p:sp>
      <p:pic>
        <p:nvPicPr>
          <p:cNvPr id="4" name="Рисунок 3" descr="hello_html_m59c263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4896544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Задание 5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ello_html_m426f6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84075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с текстом.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Карточка №1.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Прочитай внимательно текст.  Озаглавь текст. Спиши текст, согласуя имена прилагательные, данные в скобках, с именами существительными в числе, роде и падеже.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Пришла (морозный) зима.  (Первый) снежинки закружились в воздухе. Лес стоит весь (белый) и (пушистый) и  сверкает,  словно в сказке. Здесь славно потрудился Дед Мороз. Он быстро спрятал все (лесной) краски и принес сюда (белоснежный) плед. Все стало тихо, голосов не слышно, не вскрикнет сыч, не зашумят листы.   Теперь тетеревам незачем прятаться в (лесной)  чащу. Прямо с деревьев нырнули вниз, в (мягкий) снег, и закопались в нем. Ветер не дует, и от врагов спрятаться можно. Хорошо там! И если вдруг лиса (пушистый) хвостом слегка коснется куста, то звуков все равно не будет слышно. Спокойно спит (лесной) красота!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с текстом.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Карточка №2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Прочитай внимательно текст. Спиши текст, согласуя имена прилагательные, данные в скобках, с именами существительными в числе, роде и падеже. 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Ребята пришли  в (зимний) лес. Там  (седой, густой) ели, (стройный) березы спокойно спят под снегом до весны. (Лесной) поляны теперь как страницы какой-то (белый) книги. На снегу видна цепочка следов (разный)  птиц. На ветке сидит (маленький) синичка. Вот с дерева прыгнула (пушистый) белка.  Полетела (снежный) пыль.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129</Words>
  <Application>Microsoft Office PowerPoint</Application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Логопедическое занятие по формированию читательской грамотности и развитию речи для обучающихся с ТНР </vt:lpstr>
      <vt:lpstr>Презентация PowerPoint</vt:lpstr>
      <vt:lpstr>Задание 1.</vt:lpstr>
      <vt:lpstr>Задание 2.</vt:lpstr>
      <vt:lpstr>Задание 3.</vt:lpstr>
      <vt:lpstr>Задание 4. </vt:lpstr>
      <vt:lpstr>Задание 5</vt:lpstr>
      <vt:lpstr>Работа с текстом. </vt:lpstr>
      <vt:lpstr>Работа с текстом.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занятие по формированию читательской грамотности и развитию речи для обучающихся с ТНР. </dc:title>
  <dc:creator>МДОУ №4</dc:creator>
  <cp:lastModifiedBy>Администратор</cp:lastModifiedBy>
  <cp:revision>9</cp:revision>
  <dcterms:created xsi:type="dcterms:W3CDTF">2022-02-22T07:31:18Z</dcterms:created>
  <dcterms:modified xsi:type="dcterms:W3CDTF">2023-11-02T06:19:35Z</dcterms:modified>
</cp:coreProperties>
</file>