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Сложение рациональных чисел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5301208"/>
            <a:ext cx="4608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Учитель математики </a:t>
            </a:r>
          </a:p>
          <a:p>
            <a:r>
              <a:rPr lang="ru-RU" dirty="0"/>
              <a:t>МОУ </a:t>
            </a:r>
            <a:r>
              <a:rPr lang="ru-RU" dirty="0" err="1" smtClean="0"/>
              <a:t>Любимской</a:t>
            </a:r>
            <a:r>
              <a:rPr lang="ru-RU" dirty="0" smtClean="0"/>
              <a:t> ООШ </a:t>
            </a:r>
            <a:r>
              <a:rPr lang="ru-RU" dirty="0"/>
              <a:t>им. В.Ю. Орлова</a:t>
            </a:r>
          </a:p>
          <a:p>
            <a:r>
              <a:rPr lang="ru-RU" dirty="0"/>
              <a:t>Егорова Татьяна Сергеевна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Задание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360000">
              <a:buNone/>
            </a:pPr>
            <a:r>
              <a:rPr lang="ru-RU" dirty="0" smtClean="0"/>
              <a:t>Составить различные комбинации пар чисел по знакам и найти суммы полученных чисел:</a:t>
            </a:r>
          </a:p>
          <a:p>
            <a:pPr algn="ctr">
              <a:buNone/>
            </a:pPr>
            <a:r>
              <a:rPr lang="ru-RU" sz="4400" dirty="0" smtClean="0"/>
              <a:t>17 и 36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Историческая справка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funci.org/wp-content/uploads/2014/08/al-jwariz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5568619" cy="41764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652120" y="1340768"/>
            <a:ext cx="3491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Брахмагупта</a:t>
            </a:r>
            <a:r>
              <a:rPr lang="ru-RU" sz="2400" dirty="0" smtClean="0"/>
              <a:t>  (</a:t>
            </a:r>
            <a:r>
              <a:rPr lang="ru-RU" sz="2400" dirty="0" err="1" smtClean="0"/>
              <a:t>ок</a:t>
            </a:r>
            <a:r>
              <a:rPr lang="ru-RU" sz="2400" dirty="0" smtClean="0"/>
              <a:t>. 598-670) – индийский математик и астроном. Одним </a:t>
            </a:r>
            <a:r>
              <a:rPr lang="ru-RU" sz="2400" i="1" dirty="0" smtClean="0"/>
              <a:t>из первых </a:t>
            </a:r>
            <a:r>
              <a:rPr lang="ru-RU" sz="2400" dirty="0" smtClean="0"/>
              <a:t>начал использовать положительные и отрицательные числа. </a:t>
            </a:r>
            <a:r>
              <a:rPr lang="ru-RU" sz="2400" i="1" dirty="0" smtClean="0"/>
              <a:t>Ввел правила сложения положительных и отрицательных чисел.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«Имущество» или «долг» ?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360000">
              <a:buNone/>
            </a:pPr>
            <a:r>
              <a:rPr lang="ru-RU" sz="2800" u="sng" dirty="0" smtClean="0"/>
              <a:t>Задание:</a:t>
            </a:r>
            <a:r>
              <a:rPr lang="ru-RU" sz="2800" dirty="0" smtClean="0"/>
              <a:t> восстановить правила.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Сумма двух «имуществ» есть … 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Сумма двух «долгов» есть … 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Если «долг» больше «имущества», то сумма есть … 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Если «долг» меньше «имущества», то сумма есть … 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Проверим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Сумма двух «имуществ» есть «имущество».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Сумма двух «долгов» есть «долг».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Если «долг» больше «имущества», то сумма есть «долг».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Если «долг» меньше «имущества», то сумма есть «имущество».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Задача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928992" cy="5040560"/>
          </a:xfrm>
        </p:spPr>
        <p:txBody>
          <a:bodyPr>
            <a:normAutofit fontScale="70000" lnSpcReduction="20000"/>
          </a:bodyPr>
          <a:lstStyle/>
          <a:p>
            <a:pPr indent="360000">
              <a:buNone/>
            </a:pPr>
            <a:r>
              <a:rPr lang="ru-RU" sz="3900" b="1" dirty="0" smtClean="0"/>
              <a:t>Купец решил посчитать для себя, с прибылью или с убытком он прожил этот месяц, если: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900" dirty="0" smtClean="0"/>
              <a:t>Первый человек отдал ему 32 рубля своего долга.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900" dirty="0" smtClean="0"/>
              <a:t>Второму человеку он дал в долг половину этих денег.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900" dirty="0" smtClean="0"/>
              <a:t>На строительство башни он пожертвовал 30 рублей.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900" dirty="0" smtClean="0"/>
              <a:t>Третий человек вернул ему долг 17 рублей.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900" dirty="0" smtClean="0"/>
              <a:t>И последняя сделка принесла ему доход 10 рублей.</a:t>
            </a:r>
          </a:p>
          <a:p>
            <a:pPr marL="514350" indent="-514350">
              <a:buNone/>
            </a:pPr>
            <a:r>
              <a:rPr lang="ru-RU" sz="3600" dirty="0" smtClean="0"/>
              <a:t>   </a:t>
            </a:r>
            <a:r>
              <a:rPr lang="ru-RU" sz="3600" u="sng" dirty="0" smtClean="0"/>
              <a:t>Записать результат в виде суммы и найти значение</a:t>
            </a:r>
          </a:p>
          <a:p>
            <a:pPr marL="514350" indent="-514350">
              <a:buNone/>
            </a:pPr>
            <a:r>
              <a:rPr lang="ru-RU" sz="3600" u="sng" dirty="0" smtClean="0"/>
              <a:t>этой суммы.</a:t>
            </a:r>
            <a:endParaRPr lang="ru-RU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</TotalTime>
  <Words>242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Сложение рациональных чисел</vt:lpstr>
      <vt:lpstr>Задание </vt:lpstr>
      <vt:lpstr>Историческая справка</vt:lpstr>
      <vt:lpstr>«Имущество» или «долг» ?</vt:lpstr>
      <vt:lpstr>Проверим</vt:lpstr>
      <vt:lpstr>Задача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положительных и отрицательных чисел</dc:title>
  <dc:creator>LeNoVo</dc:creator>
  <cp:lastModifiedBy>татьяна</cp:lastModifiedBy>
  <cp:revision>21</cp:revision>
  <dcterms:created xsi:type="dcterms:W3CDTF">2020-02-27T08:13:26Z</dcterms:created>
  <dcterms:modified xsi:type="dcterms:W3CDTF">2023-11-21T13:48:47Z</dcterms:modified>
</cp:coreProperties>
</file>