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03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136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38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89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10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74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924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720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11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94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75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36" r="12436"/>
          <a:stretch>
            <a:fillRect/>
          </a:stretch>
        </p:blipFill>
        <p:spPr bwMode="auto">
          <a:xfrm>
            <a:off x="611560" y="332656"/>
            <a:ext cx="8136904" cy="61926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652120" y="537321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Учитель </a:t>
            </a:r>
            <a:r>
              <a:rPr lang="ru-RU" sz="1200" dirty="0"/>
              <a:t>м</a:t>
            </a:r>
            <a:r>
              <a:rPr lang="ru-RU" sz="1200" dirty="0" smtClean="0"/>
              <a:t>атематики </a:t>
            </a:r>
          </a:p>
          <a:p>
            <a:r>
              <a:rPr lang="ru-RU" sz="1200" dirty="0" smtClean="0"/>
              <a:t>МОУ </a:t>
            </a:r>
            <a:r>
              <a:rPr lang="ru-RU" sz="1200" dirty="0" err="1" smtClean="0"/>
              <a:t>Любимской</a:t>
            </a:r>
            <a:r>
              <a:rPr lang="ru-RU" sz="1200" dirty="0" smtClean="0"/>
              <a:t> ООШ </a:t>
            </a:r>
            <a:r>
              <a:rPr lang="ru-RU" sz="1200" dirty="0" smtClean="0"/>
              <a:t>им. В.Ю. Орлова</a:t>
            </a:r>
          </a:p>
          <a:p>
            <a:r>
              <a:rPr lang="ru-RU" sz="1200" dirty="0" smtClean="0"/>
              <a:t>Егорова Татьяна Сергеевна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76939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2" r="12820"/>
          <a:stretch>
            <a:fillRect/>
          </a:stretch>
        </p:blipFill>
        <p:spPr bwMode="auto">
          <a:xfrm>
            <a:off x="323528" y="188640"/>
            <a:ext cx="8640960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5622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49" t="39471" r="12564"/>
          <a:stretch/>
        </p:blipFill>
        <p:spPr bwMode="auto">
          <a:xfrm>
            <a:off x="251520" y="2636912"/>
            <a:ext cx="8712968" cy="3879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49" r="12564" b="61684"/>
          <a:stretch/>
        </p:blipFill>
        <p:spPr bwMode="auto">
          <a:xfrm>
            <a:off x="251520" y="116632"/>
            <a:ext cx="8712968" cy="2583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956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49" r="12820"/>
          <a:stretch>
            <a:fillRect/>
          </a:stretch>
        </p:blipFill>
        <p:spPr bwMode="auto">
          <a:xfrm>
            <a:off x="251520" y="116632"/>
            <a:ext cx="8712968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028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36" r="13077"/>
          <a:stretch>
            <a:fillRect/>
          </a:stretch>
        </p:blipFill>
        <p:spPr bwMode="auto">
          <a:xfrm>
            <a:off x="251520" y="116632"/>
            <a:ext cx="8640960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0541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2" r="13077"/>
          <a:stretch>
            <a:fillRect/>
          </a:stretch>
        </p:blipFill>
        <p:spPr bwMode="auto">
          <a:xfrm>
            <a:off x="323528" y="116632"/>
            <a:ext cx="8568952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591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2" r="12820"/>
          <a:stretch>
            <a:fillRect/>
          </a:stretch>
        </p:blipFill>
        <p:spPr bwMode="auto">
          <a:xfrm>
            <a:off x="251520" y="116632"/>
            <a:ext cx="8712968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6047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172" t="23959" r="35745" b="10893"/>
          <a:stretch/>
        </p:blipFill>
        <p:spPr bwMode="auto">
          <a:xfrm>
            <a:off x="5508104" y="1944541"/>
            <a:ext cx="2304256" cy="4391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3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49" t="22520" r="61601" b="11920"/>
          <a:stretch/>
        </p:blipFill>
        <p:spPr bwMode="auto">
          <a:xfrm>
            <a:off x="611560" y="1916832"/>
            <a:ext cx="2743201" cy="44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Объект 3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077" t="1" r="13077" b="76040"/>
          <a:stretch/>
        </p:blipFill>
        <p:spPr bwMode="auto">
          <a:xfrm>
            <a:off x="251520" y="116632"/>
            <a:ext cx="8712967" cy="16151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8265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64" r="13589"/>
          <a:stretch>
            <a:fillRect/>
          </a:stretch>
        </p:blipFill>
        <p:spPr bwMode="auto">
          <a:xfrm>
            <a:off x="395536" y="116632"/>
            <a:ext cx="8496944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774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077" r="13205"/>
          <a:stretch>
            <a:fillRect/>
          </a:stretch>
        </p:blipFill>
        <p:spPr bwMode="auto">
          <a:xfrm>
            <a:off x="323528" y="188640"/>
            <a:ext cx="8568952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910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49" r="12692"/>
          <a:stretch>
            <a:fillRect/>
          </a:stretch>
        </p:blipFill>
        <p:spPr bwMode="auto">
          <a:xfrm>
            <a:off x="323528" y="188640"/>
            <a:ext cx="8568952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454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2" r="12692"/>
          <a:stretch>
            <a:fillRect/>
          </a:stretch>
        </p:blipFill>
        <p:spPr bwMode="auto">
          <a:xfrm>
            <a:off x="323528" y="188640"/>
            <a:ext cx="8640960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117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20" r="13205"/>
          <a:stretch>
            <a:fillRect/>
          </a:stretch>
        </p:blipFill>
        <p:spPr bwMode="auto">
          <a:xfrm>
            <a:off x="251520" y="116632"/>
            <a:ext cx="8640960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814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64" r="12949"/>
          <a:stretch>
            <a:fillRect/>
          </a:stretch>
        </p:blipFill>
        <p:spPr bwMode="auto">
          <a:xfrm>
            <a:off x="323528" y="116632"/>
            <a:ext cx="8640960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286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2" r="12820"/>
          <a:stretch>
            <a:fillRect/>
          </a:stretch>
        </p:blipFill>
        <p:spPr bwMode="auto">
          <a:xfrm>
            <a:off x="251520" y="260648"/>
            <a:ext cx="8784976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273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13</Words>
  <Application>Microsoft Office PowerPoint</Application>
  <PresentationFormat>Экран (4:3)</PresentationFormat>
  <Paragraphs>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татьяна</cp:lastModifiedBy>
  <cp:revision>5</cp:revision>
  <dcterms:created xsi:type="dcterms:W3CDTF">2023-10-09T15:50:54Z</dcterms:created>
  <dcterms:modified xsi:type="dcterms:W3CDTF">2023-11-21T13:48:25Z</dcterms:modified>
</cp:coreProperties>
</file>