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4" r:id="rId17"/>
    <p:sldId id="275" r:id="rId18"/>
    <p:sldId id="276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>
        <p:scale>
          <a:sx n="76" d="100"/>
          <a:sy n="76" d="100"/>
        </p:scale>
        <p:origin x="-11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Уравнение окружности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2080" y="530120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Учитель математики </a:t>
            </a:r>
          </a:p>
          <a:p>
            <a:r>
              <a:rPr lang="ru-RU" sz="1200" dirty="0" smtClean="0"/>
              <a:t>МОУ </a:t>
            </a:r>
            <a:r>
              <a:rPr lang="ru-RU" sz="1200" dirty="0" err="1" smtClean="0"/>
              <a:t>Любимской</a:t>
            </a:r>
            <a:r>
              <a:rPr lang="ru-RU" sz="1200" dirty="0" smtClean="0"/>
              <a:t> ООШ </a:t>
            </a:r>
            <a:r>
              <a:rPr lang="ru-RU" sz="1200" dirty="0" smtClean="0"/>
              <a:t>им. В.Ю. Орлова</a:t>
            </a:r>
          </a:p>
          <a:p>
            <a:r>
              <a:rPr lang="ru-RU" sz="1200" dirty="0" smtClean="0"/>
              <a:t>Егорова Татьяна Сергеевна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Уравнение окружности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70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946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2" cstate="print"/>
          <a:srcRect l="13584" t="17850" r="52160" b="21251"/>
          <a:stretch>
            <a:fillRect/>
          </a:stretch>
        </p:blipFill>
        <p:spPr bwMode="auto">
          <a:xfrm>
            <a:off x="323528" y="1700808"/>
            <a:ext cx="4608512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95536" y="213285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O(</a:t>
            </a:r>
            <a:r>
              <a:rPr lang="ru-RU" dirty="0" smtClean="0"/>
              <a:t>0;0) – центр окружности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60" y="2132856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А(</a:t>
            </a:r>
            <a:r>
              <a:rPr lang="ru-RU" dirty="0" err="1" smtClean="0"/>
              <a:t>х;у</a:t>
            </a:r>
            <a:r>
              <a:rPr lang="ru-RU" dirty="0" smtClean="0"/>
              <a:t>) – точка окружности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5364088" y="1772816"/>
            <a:ext cx="338437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ОА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</a:p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Уравнение окружности в общем виде: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Подставляя данные, получим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Уравнение окружности с центром в начале координат: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068960"/>
            <a:ext cx="3018258" cy="360040"/>
          </a:xfrm>
          <a:prstGeom prst="rect">
            <a:avLst/>
          </a:prstGeom>
          <a:noFill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933056"/>
            <a:ext cx="2793818" cy="36004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5796136" y="5085184"/>
            <a:ext cx="2880320" cy="108012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5373216"/>
            <a:ext cx="2042409" cy="504056"/>
          </a:xfrm>
          <a:prstGeom prst="rect">
            <a:avLst/>
          </a:prstGeom>
          <a:noFill/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70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Уравнение окружности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325112"/>
          </a:xfrm>
        </p:spPr>
        <p:txBody>
          <a:bodyPr/>
          <a:lstStyle/>
          <a:p>
            <a:pPr marL="360000" indent="3600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Напишите уравнение окружности с центром  вначале координат и радиусом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 =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600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</a:p>
          <a:p>
            <a:pPr marL="3600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Уравнение окружности с центром в начале координат: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Тогда,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" y="70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2132856"/>
            <a:ext cx="360040" cy="451393"/>
          </a:xfrm>
          <a:prstGeom prst="rect">
            <a:avLst/>
          </a:prstGeom>
          <a:noFill/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4077072"/>
            <a:ext cx="2042409" cy="504056"/>
          </a:xfrm>
          <a:prstGeom prst="rect">
            <a:avLst/>
          </a:prstGeom>
          <a:noFill/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4797152"/>
            <a:ext cx="2021118" cy="504056"/>
          </a:xfrm>
          <a:prstGeom prst="rect">
            <a:avLst/>
          </a:prstGeom>
          <a:noFill/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5373216"/>
            <a:ext cx="1440160" cy="385043"/>
          </a:xfrm>
          <a:prstGeom prst="rect">
            <a:avLst/>
          </a:prstGeom>
          <a:noFill/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0" y="784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Алгоритм написания уравнения окружности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29712"/>
          </a:xfrm>
        </p:spPr>
        <p:txBody>
          <a:bodyPr/>
          <a:lstStyle/>
          <a:p>
            <a:pPr marL="624078" indent="-514350">
              <a:buNone/>
            </a:pPr>
            <a:r>
              <a:rPr lang="ru-RU" dirty="0" smtClean="0"/>
              <a:t>1.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Узнать координаты центра </a:t>
            </a:r>
          </a:p>
          <a:p>
            <a:pPr marL="624078" indent="-51435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окружности –            .</a:t>
            </a:r>
          </a:p>
          <a:p>
            <a:pPr marL="624078" indent="-51435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2. Найти длину радиуса окружности 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lvl="0" indent="-51435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Подставить координаты центра и длину</a:t>
            </a:r>
          </a:p>
          <a:p>
            <a:pPr marL="624078" lvl="0" indent="-51435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радиуса в уравнение окружности:</a:t>
            </a:r>
          </a:p>
          <a:p>
            <a:pPr marL="624078" lvl="0" indent="-514350"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4. Записать искомое уравнение окружности. 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5856" y="2492896"/>
            <a:ext cx="836064" cy="360040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736" y="4653136"/>
            <a:ext cx="3018258" cy="360040"/>
          </a:xfrm>
          <a:prstGeom prst="rect">
            <a:avLst/>
          </a:prstGeom>
          <a:noFill/>
        </p:spPr>
      </p:pic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0" y="70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Задание 1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чертежу составить уравнение окружности: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4668" t="8001" b="32150"/>
          <a:stretch>
            <a:fillRect/>
          </a:stretch>
        </p:blipFill>
        <p:spPr bwMode="auto">
          <a:xfrm>
            <a:off x="2339752" y="2204864"/>
            <a:ext cx="4609922" cy="4392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Задание 2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чертежу составить уравнение окружности: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 l="52856" t="5901" b="21650"/>
          <a:stretch>
            <a:fillRect/>
          </a:stretch>
        </p:blipFill>
        <p:spPr bwMode="auto">
          <a:xfrm>
            <a:off x="1979711" y="2002832"/>
            <a:ext cx="5481701" cy="4738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Задание 3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8975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чертежу составить уравнение окружности: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9822" t="9051" r="38285" b="33200"/>
          <a:stretch>
            <a:fillRect/>
          </a:stretch>
        </p:blipFill>
        <p:spPr bwMode="auto">
          <a:xfrm>
            <a:off x="2195736" y="1988839"/>
            <a:ext cx="4608512" cy="46938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Ответим на вопросы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/>
          <a:lstStyle/>
          <a:p>
            <a:pPr lvl="0">
              <a:buNone/>
            </a:pPr>
            <a:r>
              <a:rPr lang="ru-RU" dirty="0" smtClean="0"/>
              <a:t>1.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 уравнением какой фигуры познакомились на уроке?</a:t>
            </a:r>
          </a:p>
          <a:p>
            <a:pPr lvl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2. Назовите уравнение окружности.</a:t>
            </a:r>
          </a:p>
          <a:p>
            <a:pPr lvl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3. Каков алгоритм нахождения уравнения окружности?</a:t>
            </a:r>
          </a:p>
          <a:p>
            <a:pPr>
              <a:buNone/>
            </a:pP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Домашнее задание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Параграф 3, п.94 стр. 236 </a:t>
            </a:r>
          </a:p>
          <a:p>
            <a:pPr marL="109728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№ 959, № 966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576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Назовите </a:t>
            </a:r>
            <a:r>
              <a:rPr lang="ru-RU" dirty="0"/>
              <a:t>три момента, которые у </a:t>
            </a:r>
            <a:r>
              <a:rPr lang="ru-RU" dirty="0" smtClean="0"/>
              <a:t>вас </a:t>
            </a:r>
            <a:r>
              <a:rPr lang="ru-RU" dirty="0"/>
              <a:t>получились хорошо в процессе урока, и </a:t>
            </a:r>
            <a:r>
              <a:rPr lang="ru-RU" dirty="0" smtClean="0"/>
              <a:t>предложите </a:t>
            </a:r>
            <a:r>
              <a:rPr lang="ru-RU" dirty="0"/>
              <a:t>одно действие, которое улучшит </a:t>
            </a:r>
            <a:r>
              <a:rPr lang="ru-RU" dirty="0" smtClean="0"/>
              <a:t>вашу </a:t>
            </a:r>
            <a:r>
              <a:rPr lang="ru-RU" dirty="0"/>
              <a:t>работу на следующем уроке.</a:t>
            </a:r>
          </a:p>
        </p:txBody>
      </p:sp>
    </p:spTree>
    <p:extLst>
      <p:ext uri="{BB962C8B-B14F-4D97-AF65-F5344CB8AC3E}">
        <p14:creationId xmlns:p14="http://schemas.microsoft.com/office/powerpoint/2010/main" xmlns="" val="291064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работу на уроке!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Заполните таблицу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059832" y="1844824"/>
          <a:ext cx="3816424" cy="4464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212"/>
                <a:gridCol w="1908212"/>
              </a:tblGrid>
              <a:tr h="86099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формулы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12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Координаты середины отрезка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209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Вычисление длины вектора по его координатам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12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Расстояние между двумя точками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Проверим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07704" y="1556792"/>
          <a:ext cx="5112568" cy="51970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4236"/>
                <a:gridCol w="2988332"/>
              </a:tblGrid>
              <a:tr h="95880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формулы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Формула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49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Координаты середины отрезка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69372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Вычисление длины вектора по его координатам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595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Расстояние между двумя точками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564904"/>
            <a:ext cx="1070561" cy="504056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815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3068960"/>
            <a:ext cx="1070561" cy="504056"/>
          </a:xfrm>
          <a:prstGeom prst="rect">
            <a:avLst/>
          </a:prstGeom>
          <a:noFill/>
        </p:spPr>
      </p:pic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365104"/>
            <a:ext cx="1656184" cy="416021"/>
          </a:xfrm>
          <a:prstGeom prst="rect">
            <a:avLst/>
          </a:prstGeom>
          <a:noFill/>
        </p:spPr>
      </p:pic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5877272"/>
            <a:ext cx="2766384" cy="360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Координаты точек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75856" y="2249424"/>
            <a:ext cx="5410944" cy="4325112"/>
          </a:xfrm>
        </p:spPr>
        <p:txBody>
          <a:bodyPr/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А (1;2)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(4;5)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(7;2)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E (4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-1)</a:t>
            </a: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N (4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;2)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С (6,24;4)</a:t>
            </a:r>
          </a:p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(1,76;0)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Расположение точек на координатной плоскости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097" t="9051" r="38285" b="25850"/>
          <a:stretch>
            <a:fillRect/>
          </a:stretch>
        </p:blipFill>
        <p:spPr bwMode="auto">
          <a:xfrm>
            <a:off x="2051720" y="1772816"/>
            <a:ext cx="4968552" cy="496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Окружность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097" t="9051" r="38285" b="26900"/>
          <a:stretch>
            <a:fillRect/>
          </a:stretch>
        </p:blipFill>
        <p:spPr bwMode="auto">
          <a:xfrm>
            <a:off x="2483768" y="1772815"/>
            <a:ext cx="5040560" cy="4959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06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«Уравнение окружности»</a:t>
            </a:r>
          </a:p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вывести уравнение окружности;</a:t>
            </a:r>
          </a:p>
          <a:p>
            <a:pPr>
              <a:buFontTx/>
              <a:buChar char="-"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научиться решать задачи по данной теме.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Уравнение окружности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6788" t="9051" r="56594" b="22700"/>
          <a:stretch>
            <a:fillRect/>
          </a:stretch>
        </p:blipFill>
        <p:spPr bwMode="auto">
          <a:xfrm>
            <a:off x="179512" y="1700808"/>
            <a:ext cx="4464496" cy="4680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148064" y="1772816"/>
            <a:ext cx="3600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ОА</a:t>
            </a:r>
            <a:r>
              <a:rPr lang="en-US" sz="2000" dirty="0" smtClean="0"/>
              <a:t> </a:t>
            </a:r>
            <a:r>
              <a:rPr lang="ru-RU" sz="2000" dirty="0" smtClean="0"/>
              <a:t>=</a:t>
            </a:r>
            <a:r>
              <a:rPr lang="en-US" sz="2000" dirty="0" smtClean="0"/>
              <a:t> r</a:t>
            </a:r>
          </a:p>
          <a:p>
            <a:endParaRPr lang="ru-RU" dirty="0" smtClean="0"/>
          </a:p>
          <a:p>
            <a:r>
              <a:rPr lang="ru-RU" sz="2000" dirty="0" smtClean="0"/>
              <a:t>ОА =</a:t>
            </a:r>
          </a:p>
          <a:p>
            <a:endParaRPr lang="ru-RU" dirty="0" smtClean="0"/>
          </a:p>
          <a:p>
            <a:r>
              <a:rPr lang="en-US" dirty="0" smtClean="0"/>
              <a:t>                                         </a:t>
            </a:r>
            <a:r>
              <a:rPr lang="ru-RU" dirty="0" smtClean="0"/>
              <a:t>     </a:t>
            </a:r>
            <a:r>
              <a:rPr lang="en-US" dirty="0" smtClean="0"/>
              <a:t>= r</a:t>
            </a:r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Уравнение окружности:</a:t>
            </a:r>
          </a:p>
          <a:p>
            <a:r>
              <a:rPr lang="ru-RU" dirty="0" smtClean="0"/>
              <a:t>                                               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3129" r="31924"/>
          <a:stretch>
            <a:fillRect/>
          </a:stretch>
        </p:blipFill>
        <p:spPr bwMode="auto">
          <a:xfrm>
            <a:off x="5868144" y="2348880"/>
            <a:ext cx="289224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33129" r="31924"/>
          <a:stretch>
            <a:fillRect/>
          </a:stretch>
        </p:blipFill>
        <p:spPr bwMode="auto">
          <a:xfrm>
            <a:off x="4932040" y="2924944"/>
            <a:ext cx="3034767" cy="604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004048" y="4005064"/>
            <a:ext cx="3816424" cy="151216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437112"/>
            <a:ext cx="3621910" cy="432048"/>
          </a:xfrm>
          <a:prstGeom prst="rect">
            <a:avLst/>
          </a:prstGeom>
          <a:noFill/>
        </p:spPr>
      </p:pic>
      <p:sp>
        <p:nvSpPr>
          <p:cNvPr id="39" name="TextBox 38"/>
          <p:cNvSpPr txBox="1"/>
          <p:nvPr/>
        </p:nvSpPr>
        <p:spPr>
          <a:xfrm>
            <a:off x="467544" y="1916832"/>
            <a:ext cx="3384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             – центр окружности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х;у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– точка окружности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1988840"/>
            <a:ext cx="720080" cy="309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Уравнение окружности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729712"/>
          </a:xfrm>
        </p:spPr>
        <p:txBody>
          <a:bodyPr/>
          <a:lstStyle/>
          <a:p>
            <a:pPr marL="360000" indent="36000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Напишите уравнение окружности с     центром  в точке А (1;5) и радиусом 4 см.</a:t>
            </a:r>
          </a:p>
          <a:p>
            <a:pPr marL="3600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36000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Уравнение окружности в общем виде: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Тогда,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28600" y="701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861048"/>
            <a:ext cx="3621910" cy="432048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5013176"/>
            <a:ext cx="3240361" cy="415846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5445224"/>
            <a:ext cx="3168353" cy="4032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396</TotalTime>
  <Words>364</Words>
  <Application>Microsoft Office PowerPoint</Application>
  <PresentationFormat>Экран (4:3)</PresentationFormat>
  <Paragraphs>93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Городская</vt:lpstr>
      <vt:lpstr>Уравнение окружности</vt:lpstr>
      <vt:lpstr>Заполните таблицу </vt:lpstr>
      <vt:lpstr>Проверим</vt:lpstr>
      <vt:lpstr>Координаты точек </vt:lpstr>
      <vt:lpstr>Расположение точек на координатной плоскости </vt:lpstr>
      <vt:lpstr>Окружность</vt:lpstr>
      <vt:lpstr>Слайд 7</vt:lpstr>
      <vt:lpstr>Уравнение окружности</vt:lpstr>
      <vt:lpstr>Уравнение окружности</vt:lpstr>
      <vt:lpstr>Уравнение окружности</vt:lpstr>
      <vt:lpstr>Уравнение окружности</vt:lpstr>
      <vt:lpstr>Алгоритм написания уравнения окружности</vt:lpstr>
      <vt:lpstr>Задание 1</vt:lpstr>
      <vt:lpstr>Задание 2 </vt:lpstr>
      <vt:lpstr>Задание 3</vt:lpstr>
      <vt:lpstr>Ответим на вопросы</vt:lpstr>
      <vt:lpstr>Домашнее задание</vt:lpstr>
      <vt:lpstr>Рефлексия</vt:lpstr>
      <vt:lpstr>Спасибо за работу на уроке!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татьяна</cp:lastModifiedBy>
  <cp:revision>92</cp:revision>
  <dcterms:created xsi:type="dcterms:W3CDTF">2020-10-06T21:18:02Z</dcterms:created>
  <dcterms:modified xsi:type="dcterms:W3CDTF">2023-11-21T13:47:56Z</dcterms:modified>
</cp:coreProperties>
</file>